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719" r:id="rId2"/>
    <p:sldMasterId id="2147483727" r:id="rId3"/>
    <p:sldMasterId id="2147483734" r:id="rId4"/>
    <p:sldMasterId id="2147483741" r:id="rId5"/>
  </p:sldMasterIdLst>
  <p:sldIdLst>
    <p:sldId id="274" r:id="rId6"/>
    <p:sldId id="276" r:id="rId7"/>
    <p:sldId id="310" r:id="rId8"/>
    <p:sldId id="277" r:id="rId9"/>
    <p:sldId id="2092" r:id="rId10"/>
    <p:sldId id="271" r:id="rId11"/>
    <p:sldId id="2094" r:id="rId12"/>
    <p:sldId id="2093" r:id="rId13"/>
    <p:sldId id="2095" r:id="rId14"/>
    <p:sldId id="2096" r:id="rId15"/>
    <p:sldId id="2100" r:id="rId16"/>
    <p:sldId id="2101" r:id="rId17"/>
    <p:sldId id="2102" r:id="rId18"/>
    <p:sldId id="2103" r:id="rId19"/>
    <p:sldId id="2104" r:id="rId20"/>
    <p:sldId id="30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700177F3-80BB-4B41-93D8-6E6C209F6240}">
          <p14:sldIdLst>
            <p14:sldId id="274"/>
          </p14:sldIdLst>
        </p14:section>
        <p14:section name="一级目录" id="{BB49A171-8A71-4BB0-9E82-2564D571E1D1}">
          <p14:sldIdLst>
            <p14:sldId id="276"/>
          </p14:sldIdLst>
        </p14:section>
        <p14:section name="二级标题过渡" id="{B92A25D1-73EC-40C8-8DF4-4EA71BF21102}">
          <p14:sldIdLst>
            <p14:sldId id="310"/>
          </p14:sldIdLst>
        </p14:section>
        <p14:section name="正文" id="{F775084B-BF61-4659-A052-5E0B70D3F207}">
          <p14:sldIdLst>
            <p14:sldId id="277"/>
            <p14:sldId id="2092"/>
            <p14:sldId id="271"/>
            <p14:sldId id="2094"/>
            <p14:sldId id="2093"/>
            <p14:sldId id="2095"/>
            <p14:sldId id="2096"/>
            <p14:sldId id="2100"/>
            <p14:sldId id="2101"/>
            <p14:sldId id="2102"/>
            <p14:sldId id="2103"/>
            <p14:sldId id="2104"/>
          </p14:sldIdLst>
        </p14:section>
        <p14:section name="正文样例" id="{95BB66DA-1F43-4F75-AD60-A58237EE072F}">
          <p14:sldIdLst/>
        </p14:section>
        <p14:section name="致谢" id="{CA99E302-A741-41BC-952C-84225108EF5D}">
          <p14:sldIdLst>
            <p14:sldId id="309"/>
          </p14:sldIdLst>
        </p14:section>
      </p14:sectionLst>
    </p:ext>
    <p:ext uri="{EFAFB233-063F-42B5-8137-9DF3F51BA10A}">
      <p15:sldGuideLst xmlns:p15="http://schemas.microsoft.com/office/powerpoint/2012/main">
        <p15:guide id="1" orient="horz" pos="379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1013"/>
    <a:srgbClr val="A11316"/>
    <a:srgbClr val="D49720"/>
    <a:srgbClr val="753B22"/>
    <a:srgbClr val="B01519"/>
    <a:srgbClr val="634233"/>
    <a:srgbClr val="37230E"/>
    <a:srgbClr val="DDB226"/>
    <a:srgbClr val="3F2F15"/>
    <a:srgbClr val="5639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2" autoAdjust="0"/>
    <p:restoredTop sz="94660"/>
  </p:normalViewPr>
  <p:slideViewPr>
    <p:cSldViewPr snapToGrid="0" showGuides="1">
      <p:cViewPr varScale="1">
        <p:scale>
          <a:sx n="55" d="100"/>
          <a:sy n="55" d="100"/>
        </p:scale>
        <p:origin x="413" y="34"/>
      </p:cViewPr>
      <p:guideLst>
        <p:guide orient="horz" pos="3793"/>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gif"/><Relationship Id="rId4" Type="http://schemas.openxmlformats.org/officeDocument/2006/relationships/image" Target="../media/image9.gi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NU一级标题 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2615A8-99E0-41E6-B4BC-2C6475BF8719}"/>
              </a:ext>
            </a:extLst>
          </p:cNvPr>
          <p:cNvSpPr>
            <a:spLocks noGrp="1"/>
          </p:cNvSpPr>
          <p:nvPr>
            <p:ph type="ctrTitle"/>
          </p:nvPr>
        </p:nvSpPr>
        <p:spPr>
          <a:xfrm>
            <a:off x="1524000" y="1781863"/>
            <a:ext cx="9144000" cy="2387600"/>
          </a:xfrm>
          <a:noFill/>
        </p:spPr>
        <p:txBody>
          <a:bodyPr anchor="b">
            <a:noAutofit/>
          </a:bodyPr>
          <a:lstStyle>
            <a:lvl1pPr algn="ctr">
              <a:defRPr sz="6600"/>
            </a:lvl1pPr>
          </a:lstStyle>
          <a:p>
            <a:r>
              <a:rPr lang="zh-CN" altLang="en-US" dirty="0"/>
              <a:t>单击此处编辑母版标题样式</a:t>
            </a:r>
          </a:p>
        </p:txBody>
      </p:sp>
      <p:sp>
        <p:nvSpPr>
          <p:cNvPr id="7" name="日期占位符 6">
            <a:extLst>
              <a:ext uri="{FF2B5EF4-FFF2-40B4-BE49-F238E27FC236}">
                <a16:creationId xmlns:a16="http://schemas.microsoft.com/office/drawing/2014/main" id="{3A88C92D-B4E0-48CC-93D0-B747DCBD3EB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8" name="页脚占位符 7">
            <a:extLst>
              <a:ext uri="{FF2B5EF4-FFF2-40B4-BE49-F238E27FC236}">
                <a16:creationId xmlns:a16="http://schemas.microsoft.com/office/drawing/2014/main" id="{A987CFE7-0C0D-43CE-A579-5E40E9CF5FC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9" name="灯片编号占位符 8">
            <a:extLst>
              <a:ext uri="{FF2B5EF4-FFF2-40B4-BE49-F238E27FC236}">
                <a16:creationId xmlns:a16="http://schemas.microsoft.com/office/drawing/2014/main" id="{F77A85BF-92B8-4A6C-B415-82441724EF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15" name="副标题 2">
            <a:extLst>
              <a:ext uri="{FF2B5EF4-FFF2-40B4-BE49-F238E27FC236}">
                <a16:creationId xmlns:a16="http://schemas.microsoft.com/office/drawing/2014/main" id="{32F79B30-6C10-46D8-893A-4F3D8BCD5BB8}"/>
              </a:ext>
            </a:extLst>
          </p:cNvPr>
          <p:cNvSpPr txBox="1">
            <a:spLocks/>
          </p:cNvSpPr>
          <p:nvPr userDrawn="1"/>
        </p:nvSpPr>
        <p:spPr>
          <a:xfrm>
            <a:off x="4320211" y="5163928"/>
            <a:ext cx="1775790" cy="424071"/>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隶书" panose="02010509060101010101" pitchFamily="49" charset="-122"/>
                <a:ea typeface="隶书" panose="02010509060101010101" pitchFamily="49"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隶书" panose="02010509060101010101" pitchFamily="49" charset="-122"/>
                <a:ea typeface="隶书" panose="02010509060101010101" pitchFamily="49" charset="-122"/>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隶书" panose="02010509060101010101" pitchFamily="49" charset="-122"/>
                <a:ea typeface="隶书" panose="02010509060101010101" pitchFamily="49" charset="-122"/>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隶书" panose="02010509060101010101" pitchFamily="49" charset="-122"/>
                <a:ea typeface="隶书" panose="02010509060101010101" pitchFamily="49" charset="-122"/>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隶书" panose="02010509060101010101" pitchFamily="49" charset="-122"/>
                <a:ea typeface="隶书" panose="02010509060101010101" pitchFamily="49"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汇报单位：</a:t>
            </a:r>
          </a:p>
        </p:txBody>
      </p:sp>
      <p:sp>
        <p:nvSpPr>
          <p:cNvPr id="18" name="副标题 2">
            <a:extLst>
              <a:ext uri="{FF2B5EF4-FFF2-40B4-BE49-F238E27FC236}">
                <a16:creationId xmlns:a16="http://schemas.microsoft.com/office/drawing/2014/main" id="{B0C189C6-7EB3-46F2-AE94-6326D03AFA6B}"/>
              </a:ext>
            </a:extLst>
          </p:cNvPr>
          <p:cNvSpPr txBox="1">
            <a:spLocks/>
          </p:cNvSpPr>
          <p:nvPr userDrawn="1"/>
        </p:nvSpPr>
        <p:spPr>
          <a:xfrm>
            <a:off x="4320209" y="5587998"/>
            <a:ext cx="1775790" cy="424071"/>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隶书" panose="02010509060101010101" pitchFamily="49" charset="-122"/>
                <a:ea typeface="隶书" panose="02010509060101010101" pitchFamily="49"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隶书" panose="02010509060101010101" pitchFamily="49" charset="-122"/>
                <a:ea typeface="隶书" panose="02010509060101010101" pitchFamily="49" charset="-122"/>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隶书" panose="02010509060101010101" pitchFamily="49" charset="-122"/>
                <a:ea typeface="隶书" panose="02010509060101010101" pitchFamily="49" charset="-122"/>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隶书" panose="02010509060101010101" pitchFamily="49" charset="-122"/>
                <a:ea typeface="隶书" panose="02010509060101010101" pitchFamily="49" charset="-122"/>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隶书" panose="02010509060101010101" pitchFamily="49" charset="-122"/>
                <a:ea typeface="隶书" panose="02010509060101010101" pitchFamily="49"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汇报人：</a:t>
            </a:r>
          </a:p>
        </p:txBody>
      </p:sp>
      <p:grpSp>
        <p:nvGrpSpPr>
          <p:cNvPr id="19" name="组合 18">
            <a:extLst>
              <a:ext uri="{FF2B5EF4-FFF2-40B4-BE49-F238E27FC236}">
                <a16:creationId xmlns:a16="http://schemas.microsoft.com/office/drawing/2014/main" id="{B2DCCD95-E3E0-4A3C-A89D-A6F6B2A84BAD}"/>
              </a:ext>
            </a:extLst>
          </p:cNvPr>
          <p:cNvGrpSpPr/>
          <p:nvPr userDrawn="1"/>
        </p:nvGrpSpPr>
        <p:grpSpPr>
          <a:xfrm>
            <a:off x="4804506" y="824188"/>
            <a:ext cx="2582988" cy="676645"/>
            <a:chOff x="5341812" y="824188"/>
            <a:chExt cx="2582988" cy="676645"/>
          </a:xfrm>
        </p:grpSpPr>
        <p:pic>
          <p:nvPicPr>
            <p:cNvPr id="20" name="图片 19">
              <a:extLst>
                <a:ext uri="{FF2B5EF4-FFF2-40B4-BE49-F238E27FC236}">
                  <a16:creationId xmlns:a16="http://schemas.microsoft.com/office/drawing/2014/main" id="{B8FC3BF5-2408-4261-96D2-52354ED7AA5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01148" y="824188"/>
              <a:ext cx="1923652" cy="412211"/>
            </a:xfrm>
            <a:prstGeom prst="rect">
              <a:avLst/>
            </a:prstGeom>
          </p:spPr>
        </p:pic>
        <p:pic>
          <p:nvPicPr>
            <p:cNvPr id="21" name="图片 20">
              <a:extLst>
                <a:ext uri="{FF2B5EF4-FFF2-40B4-BE49-F238E27FC236}">
                  <a16:creationId xmlns:a16="http://schemas.microsoft.com/office/drawing/2014/main" id="{F5DE9A62-F1E8-4F46-A3B7-17B9BD48C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812" y="845930"/>
              <a:ext cx="663753" cy="654903"/>
            </a:xfrm>
            <a:prstGeom prst="rect">
              <a:avLst/>
            </a:prstGeom>
          </p:spPr>
        </p:pic>
        <p:sp>
          <p:nvSpPr>
            <p:cNvPr id="22" name="矩形 21">
              <a:extLst>
                <a:ext uri="{FF2B5EF4-FFF2-40B4-BE49-F238E27FC236}">
                  <a16:creationId xmlns:a16="http://schemas.microsoft.com/office/drawing/2014/main" id="{205701BC-5A2A-4E4B-B786-A48A5D258FEA}"/>
                </a:ext>
              </a:extLst>
            </p:cNvPr>
            <p:cNvSpPr/>
            <p:nvPr/>
          </p:nvSpPr>
          <p:spPr>
            <a:xfrm>
              <a:off x="6089177" y="1270001"/>
              <a:ext cx="1747594"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srgbClr val="B01519"/>
                  </a:solidFill>
                  <a:effectLst/>
                  <a:uLnTx/>
                  <a:uFillTx/>
                  <a:latin typeface="隶书" panose="02010509060101010101" pitchFamily="49" charset="-122"/>
                  <a:ea typeface="隶书" panose="02010509060101010101" pitchFamily="49" charset="-122"/>
                  <a:cs typeface="+mn-cs"/>
                </a:rPr>
                <a:t>Chongqing Normal University</a:t>
              </a:r>
            </a:p>
          </p:txBody>
        </p:sp>
      </p:grpSp>
      <p:sp>
        <p:nvSpPr>
          <p:cNvPr id="28" name="文本占位符 27">
            <a:extLst>
              <a:ext uri="{FF2B5EF4-FFF2-40B4-BE49-F238E27FC236}">
                <a16:creationId xmlns:a16="http://schemas.microsoft.com/office/drawing/2014/main" id="{69B6D6E3-4A89-48EE-A1AD-24355DC311AB}"/>
              </a:ext>
            </a:extLst>
          </p:cNvPr>
          <p:cNvSpPr>
            <a:spLocks noGrp="1"/>
          </p:cNvSpPr>
          <p:nvPr>
            <p:ph type="body" sz="quarter" idx="13" hasCustomPrompt="1"/>
          </p:nvPr>
        </p:nvSpPr>
        <p:spPr>
          <a:xfrm>
            <a:off x="6178548" y="5163928"/>
            <a:ext cx="3606800" cy="424800"/>
          </a:xfrm>
        </p:spPr>
        <p:txBody>
          <a:bodyPr>
            <a:normAutofit/>
          </a:bodyPr>
          <a:lstStyle>
            <a:lvl1pPr marL="0" indent="0">
              <a:buNone/>
              <a:defRPr lang="zh-CN" altLang="en-US" sz="2400" kern="1200" dirty="0">
                <a:solidFill>
                  <a:schemeClr val="tx1"/>
                </a:solidFill>
                <a:latin typeface="隶书" panose="02010509060101010101" pitchFamily="49" charset="-122"/>
                <a:ea typeface="隶书" panose="02010509060101010101" pitchFamily="49" charset="-122"/>
                <a:cs typeface="+mn-cs"/>
              </a:defRPr>
            </a:lvl1pPr>
          </a:lstStyle>
          <a:p>
            <a:pPr lvl="0"/>
            <a:r>
              <a:rPr lang="zh-CN" altLang="en-US" dirty="0"/>
              <a:t>填写汇报单位</a:t>
            </a:r>
          </a:p>
        </p:txBody>
      </p:sp>
      <p:sp>
        <p:nvSpPr>
          <p:cNvPr id="30" name="文本占位符 29">
            <a:extLst>
              <a:ext uri="{FF2B5EF4-FFF2-40B4-BE49-F238E27FC236}">
                <a16:creationId xmlns:a16="http://schemas.microsoft.com/office/drawing/2014/main" id="{ABE0C043-DBF2-4559-B453-61603E1E1BCF}"/>
              </a:ext>
            </a:extLst>
          </p:cNvPr>
          <p:cNvSpPr>
            <a:spLocks noGrp="1"/>
          </p:cNvSpPr>
          <p:nvPr>
            <p:ph type="body" sz="quarter" idx="14" hasCustomPrompt="1"/>
          </p:nvPr>
        </p:nvSpPr>
        <p:spPr>
          <a:xfrm>
            <a:off x="6178548" y="5587998"/>
            <a:ext cx="3606800" cy="424800"/>
          </a:xfrm>
        </p:spPr>
        <p:txBody>
          <a:bodyPr>
            <a:normAutofit/>
          </a:bodyPr>
          <a:lstStyle>
            <a:lvl1pPr marL="0" indent="0">
              <a:buNone/>
              <a:defRPr lang="zh-CN" altLang="en-US" sz="2400" kern="1200" dirty="0">
                <a:solidFill>
                  <a:schemeClr val="tx1"/>
                </a:solidFill>
                <a:latin typeface="隶书" panose="02010509060101010101" pitchFamily="49" charset="-122"/>
                <a:ea typeface="隶书" panose="02010509060101010101" pitchFamily="49" charset="-122"/>
                <a:cs typeface="+mn-cs"/>
              </a:defRPr>
            </a:lvl1pPr>
          </a:lstStyle>
          <a:p>
            <a:pPr lvl="0"/>
            <a:r>
              <a:rPr lang="zh-CN" altLang="en-US" dirty="0"/>
              <a:t>填写汇报人</a:t>
            </a:r>
          </a:p>
        </p:txBody>
      </p:sp>
    </p:spTree>
    <p:extLst>
      <p:ext uri="{BB962C8B-B14F-4D97-AF65-F5344CB8AC3E}">
        <p14:creationId xmlns:p14="http://schemas.microsoft.com/office/powerpoint/2010/main" val="41394258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NU 二级标题 版式1">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E2B09EC6-594A-4F05-9C9F-84590FD3CE8C}"/>
              </a:ext>
            </a:extLst>
          </p:cNvPr>
          <p:cNvSpPr>
            <a:spLocks noGrp="1"/>
          </p:cNvSpPr>
          <p:nvPr>
            <p:ph type="subTitle" idx="1" hasCustomPrompt="1"/>
          </p:nvPr>
        </p:nvSpPr>
        <p:spPr>
          <a:xfrm>
            <a:off x="4851934" y="1005124"/>
            <a:ext cx="4888832" cy="720000"/>
          </a:xfrm>
        </p:spPr>
        <p:txBody>
          <a:bodyPr anchor="ct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标题内容</a:t>
            </a:r>
          </a:p>
        </p:txBody>
      </p:sp>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8" name="文本占位符 7">
            <a:extLst>
              <a:ext uri="{FF2B5EF4-FFF2-40B4-BE49-F238E27FC236}">
                <a16:creationId xmlns:a16="http://schemas.microsoft.com/office/drawing/2014/main" id="{CB99DC9E-5721-4170-AE3D-2D9D6AD4E74C}"/>
              </a:ext>
            </a:extLst>
          </p:cNvPr>
          <p:cNvSpPr>
            <a:spLocks noGrp="1"/>
          </p:cNvSpPr>
          <p:nvPr>
            <p:ph type="body" sz="quarter" idx="13" hasCustomPrompt="1"/>
          </p:nvPr>
        </p:nvSpPr>
        <p:spPr>
          <a:xfrm>
            <a:off x="4851933" y="1793582"/>
            <a:ext cx="4888832"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4851932" y="2669149"/>
            <a:ext cx="4888832"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r>
              <a:rPr lang="zh-CN" altLang="en-US" dirty="0"/>
              <a:t>标题内容</a:t>
            </a:r>
          </a:p>
        </p:txBody>
      </p:sp>
      <p:sp>
        <p:nvSpPr>
          <p:cNvPr id="12" name="文本占位符 11">
            <a:extLst>
              <a:ext uri="{FF2B5EF4-FFF2-40B4-BE49-F238E27FC236}">
                <a16:creationId xmlns:a16="http://schemas.microsoft.com/office/drawing/2014/main" id="{9FB7BE46-6002-4874-A231-FC451AD92E60}"/>
              </a:ext>
            </a:extLst>
          </p:cNvPr>
          <p:cNvSpPr>
            <a:spLocks noGrp="1"/>
          </p:cNvSpPr>
          <p:nvPr>
            <p:ph type="body" sz="quarter" idx="15" hasCustomPrompt="1"/>
          </p:nvPr>
        </p:nvSpPr>
        <p:spPr>
          <a:xfrm>
            <a:off x="4851931" y="3604534"/>
            <a:ext cx="4888832"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4" name="文本占位符 13">
            <a:extLst>
              <a:ext uri="{FF2B5EF4-FFF2-40B4-BE49-F238E27FC236}">
                <a16:creationId xmlns:a16="http://schemas.microsoft.com/office/drawing/2014/main" id="{B0CBC5B7-CDB1-4B09-96A1-37D9AC6F4675}"/>
              </a:ext>
            </a:extLst>
          </p:cNvPr>
          <p:cNvSpPr>
            <a:spLocks noGrp="1"/>
          </p:cNvSpPr>
          <p:nvPr>
            <p:ph type="body" sz="quarter" idx="16" hasCustomPrompt="1"/>
          </p:nvPr>
        </p:nvSpPr>
        <p:spPr>
          <a:xfrm>
            <a:off x="4851930" y="4475455"/>
            <a:ext cx="4888832"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2" name="直角三角形 1">
            <a:extLst>
              <a:ext uri="{FF2B5EF4-FFF2-40B4-BE49-F238E27FC236}">
                <a16:creationId xmlns:a16="http://schemas.microsoft.com/office/drawing/2014/main" id="{257B8A05-7E5B-4E33-8870-C32A83601EC1}"/>
              </a:ext>
            </a:extLst>
          </p:cNvPr>
          <p:cNvSpPr/>
          <p:nvPr userDrawn="1"/>
        </p:nvSpPr>
        <p:spPr>
          <a:xfrm>
            <a:off x="0" y="5370927"/>
            <a:ext cx="12192000" cy="1487073"/>
          </a:xfrm>
          <a:prstGeom prst="rtTriangle">
            <a:avLst/>
          </a:prstGeom>
          <a:gradFill>
            <a:gsLst>
              <a:gs pos="0">
                <a:srgbClr val="C00000">
                  <a:lumMod val="14000"/>
                </a:srgbClr>
              </a:gs>
              <a:gs pos="52000">
                <a:srgbClr val="FF0000">
                  <a:alpha val="69000"/>
                </a:srgbClr>
              </a:gs>
              <a:gs pos="83000">
                <a:srgbClr val="B01519"/>
              </a:gs>
              <a:gs pos="100000">
                <a:srgbClr val="C0000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直角三角形 16">
            <a:extLst>
              <a:ext uri="{FF2B5EF4-FFF2-40B4-BE49-F238E27FC236}">
                <a16:creationId xmlns:a16="http://schemas.microsoft.com/office/drawing/2014/main" id="{36F2BFB3-B0A6-4E7D-9A76-8FD140C0B173}"/>
              </a:ext>
            </a:extLst>
          </p:cNvPr>
          <p:cNvSpPr/>
          <p:nvPr userDrawn="1"/>
        </p:nvSpPr>
        <p:spPr>
          <a:xfrm flipH="1">
            <a:off x="-2" y="5852876"/>
            <a:ext cx="12192000" cy="996154"/>
          </a:xfrm>
          <a:prstGeom prst="rtTriangle">
            <a:avLst/>
          </a:prstGeom>
          <a:gradFill>
            <a:gsLst>
              <a:gs pos="0">
                <a:srgbClr val="C00000"/>
              </a:gs>
              <a:gs pos="34000">
                <a:srgbClr val="FF0000">
                  <a:alpha val="65000"/>
                </a:srgbClr>
              </a:gs>
              <a:gs pos="83000">
                <a:srgbClr val="B01519">
                  <a:alpha val="94000"/>
                </a:srgbClr>
              </a:gs>
              <a:gs pos="100000">
                <a:srgbClr val="C0000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7" name="组合 6">
            <a:extLst>
              <a:ext uri="{FF2B5EF4-FFF2-40B4-BE49-F238E27FC236}">
                <a16:creationId xmlns:a16="http://schemas.microsoft.com/office/drawing/2014/main" id="{7F606FF9-E651-4412-916E-9372D43C7356}"/>
              </a:ext>
            </a:extLst>
          </p:cNvPr>
          <p:cNvGrpSpPr/>
          <p:nvPr userDrawn="1"/>
        </p:nvGrpSpPr>
        <p:grpSpPr>
          <a:xfrm rot="10800000">
            <a:off x="-2" y="-2215"/>
            <a:ext cx="12191998" cy="732306"/>
            <a:chOff x="510139" y="-2950694"/>
            <a:chExt cx="12191998" cy="2292583"/>
          </a:xfrm>
        </p:grpSpPr>
        <p:sp>
          <p:nvSpPr>
            <p:cNvPr id="18" name="直角三角形 17">
              <a:extLst>
                <a:ext uri="{FF2B5EF4-FFF2-40B4-BE49-F238E27FC236}">
                  <a16:creationId xmlns:a16="http://schemas.microsoft.com/office/drawing/2014/main" id="{F1F4E41D-E18F-4E27-BD15-63EF036A62CC}"/>
                </a:ext>
              </a:extLst>
            </p:cNvPr>
            <p:cNvSpPr/>
            <p:nvPr userDrawn="1"/>
          </p:nvSpPr>
          <p:spPr>
            <a:xfrm>
              <a:off x="510139" y="-2152116"/>
              <a:ext cx="4610503" cy="1487073"/>
            </a:xfrm>
            <a:prstGeom prst="rtTriangle">
              <a:avLst/>
            </a:prstGeom>
            <a:gradFill>
              <a:gsLst>
                <a:gs pos="0">
                  <a:srgbClr val="C00000"/>
                </a:gs>
                <a:gs pos="52000">
                  <a:srgbClr val="FF0000"/>
                </a:gs>
                <a:gs pos="83000">
                  <a:srgbClr val="B01519"/>
                </a:gs>
                <a:gs pos="100000">
                  <a:srgbClr val="C0000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直角三角形 18">
              <a:extLst>
                <a:ext uri="{FF2B5EF4-FFF2-40B4-BE49-F238E27FC236}">
                  <a16:creationId xmlns:a16="http://schemas.microsoft.com/office/drawing/2014/main" id="{3811140C-C74C-4C58-B1CA-D9011BEE11F0}"/>
                </a:ext>
              </a:extLst>
            </p:cNvPr>
            <p:cNvSpPr/>
            <p:nvPr userDrawn="1"/>
          </p:nvSpPr>
          <p:spPr>
            <a:xfrm flipH="1">
              <a:off x="1348341" y="-2950694"/>
              <a:ext cx="11353796" cy="2292583"/>
            </a:xfrm>
            <a:prstGeom prst="rtTriangle">
              <a:avLst/>
            </a:prstGeom>
            <a:gradFill>
              <a:gsLst>
                <a:gs pos="0">
                  <a:srgbClr val="C00000"/>
                </a:gs>
                <a:gs pos="34000">
                  <a:srgbClr val="FF0000">
                    <a:alpha val="65000"/>
                  </a:srgbClr>
                </a:gs>
                <a:gs pos="83000">
                  <a:srgbClr val="B01519">
                    <a:alpha val="94000"/>
                  </a:srgbClr>
                </a:gs>
                <a:gs pos="100000">
                  <a:srgbClr val="C0000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pic>
        <p:nvPicPr>
          <p:cNvPr id="21" name="图片 20">
            <a:extLst>
              <a:ext uri="{FF2B5EF4-FFF2-40B4-BE49-F238E27FC236}">
                <a16:creationId xmlns:a16="http://schemas.microsoft.com/office/drawing/2014/main" id="{80355F42-C090-48DC-9BA7-33CBBACB72B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714098" y="1841653"/>
            <a:ext cx="2083333" cy="2056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09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NU 一级标题 版式4">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E2B09EC6-594A-4F05-9C9F-84590FD3CE8C}"/>
              </a:ext>
            </a:extLst>
          </p:cNvPr>
          <p:cNvSpPr>
            <a:spLocks noGrp="1"/>
          </p:cNvSpPr>
          <p:nvPr>
            <p:ph type="subTitle" idx="1" hasCustomPrompt="1"/>
          </p:nvPr>
        </p:nvSpPr>
        <p:spPr>
          <a:xfrm>
            <a:off x="1476111" y="1005124"/>
            <a:ext cx="6066233" cy="720000"/>
          </a:xfrm>
        </p:spPr>
        <p:txBody>
          <a:bodyPr anchor="ct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标题内容</a:t>
            </a:r>
          </a:p>
        </p:txBody>
      </p:sp>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8" name="文本占位符 7">
            <a:extLst>
              <a:ext uri="{FF2B5EF4-FFF2-40B4-BE49-F238E27FC236}">
                <a16:creationId xmlns:a16="http://schemas.microsoft.com/office/drawing/2014/main" id="{CB99DC9E-5721-4170-AE3D-2D9D6AD4E74C}"/>
              </a:ext>
            </a:extLst>
          </p:cNvPr>
          <p:cNvSpPr>
            <a:spLocks noGrp="1"/>
          </p:cNvSpPr>
          <p:nvPr>
            <p:ph type="body" sz="quarter" idx="13" hasCustomPrompt="1"/>
          </p:nvPr>
        </p:nvSpPr>
        <p:spPr>
          <a:xfrm>
            <a:off x="1476110" y="1944039"/>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1476109" y="2882954"/>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r>
              <a:rPr lang="zh-CN" altLang="en-US" dirty="0"/>
              <a:t>标题内容</a:t>
            </a:r>
          </a:p>
        </p:txBody>
      </p:sp>
      <p:sp>
        <p:nvSpPr>
          <p:cNvPr id="12" name="文本占位符 11">
            <a:extLst>
              <a:ext uri="{FF2B5EF4-FFF2-40B4-BE49-F238E27FC236}">
                <a16:creationId xmlns:a16="http://schemas.microsoft.com/office/drawing/2014/main" id="{9FB7BE46-6002-4874-A231-FC451AD92E60}"/>
              </a:ext>
            </a:extLst>
          </p:cNvPr>
          <p:cNvSpPr>
            <a:spLocks noGrp="1"/>
          </p:cNvSpPr>
          <p:nvPr>
            <p:ph type="body" sz="quarter" idx="15" hasCustomPrompt="1"/>
          </p:nvPr>
        </p:nvSpPr>
        <p:spPr>
          <a:xfrm>
            <a:off x="1476108" y="3821869"/>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4" name="文本占位符 13">
            <a:extLst>
              <a:ext uri="{FF2B5EF4-FFF2-40B4-BE49-F238E27FC236}">
                <a16:creationId xmlns:a16="http://schemas.microsoft.com/office/drawing/2014/main" id="{B0CBC5B7-CDB1-4B09-96A1-37D9AC6F4675}"/>
              </a:ext>
            </a:extLst>
          </p:cNvPr>
          <p:cNvSpPr>
            <a:spLocks noGrp="1"/>
          </p:cNvSpPr>
          <p:nvPr>
            <p:ph type="body" sz="quarter" idx="16" hasCustomPrompt="1"/>
          </p:nvPr>
        </p:nvSpPr>
        <p:spPr>
          <a:xfrm>
            <a:off x="1476107" y="4760783"/>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7" name="直角三角形 19">
            <a:extLst>
              <a:ext uri="{FF2B5EF4-FFF2-40B4-BE49-F238E27FC236}">
                <a16:creationId xmlns:a16="http://schemas.microsoft.com/office/drawing/2014/main" id="{8F940F7A-3507-47C6-A3A0-D8D0790BBC19}"/>
              </a:ext>
            </a:extLst>
          </p:cNvPr>
          <p:cNvSpPr/>
          <p:nvPr userDrawn="1"/>
        </p:nvSpPr>
        <p:spPr>
          <a:xfrm rot="10800000" flipH="1" flipV="1">
            <a:off x="382734" y="1005124"/>
            <a:ext cx="138806" cy="4560262"/>
          </a:xfrm>
          <a:prstGeom prst="rect">
            <a:avLst/>
          </a:prstGeom>
          <a:gradFill flip="none" rotWithShape="1">
            <a:gsLst>
              <a:gs pos="0">
                <a:srgbClr val="8A1013"/>
              </a:gs>
              <a:gs pos="23000">
                <a:srgbClr val="FF0000"/>
              </a:gs>
              <a:gs pos="69000">
                <a:schemeClr val="accent2"/>
              </a:gs>
              <a:gs pos="97000">
                <a:srgbClr val="8A1013"/>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a:extLst>
              <a:ext uri="{FF2B5EF4-FFF2-40B4-BE49-F238E27FC236}">
                <a16:creationId xmlns:a16="http://schemas.microsoft.com/office/drawing/2014/main" id="{8F0EF24D-C8D6-4401-B5BC-D79FD5EB93FF}"/>
              </a:ext>
            </a:extLst>
          </p:cNvPr>
          <p:cNvGrpSpPr/>
          <p:nvPr userDrawn="1"/>
        </p:nvGrpSpPr>
        <p:grpSpPr>
          <a:xfrm>
            <a:off x="9057723" y="369582"/>
            <a:ext cx="1541258" cy="1524750"/>
            <a:chOff x="6001148" y="-383357"/>
            <a:chExt cx="1923651" cy="1903048"/>
          </a:xfrm>
        </p:grpSpPr>
        <p:pic>
          <p:nvPicPr>
            <p:cNvPr id="25" name="图片 24">
              <a:extLst>
                <a:ext uri="{FF2B5EF4-FFF2-40B4-BE49-F238E27FC236}">
                  <a16:creationId xmlns:a16="http://schemas.microsoft.com/office/drawing/2014/main" id="{95F34AEA-5712-41CC-80EC-29867891BF3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01148" y="824188"/>
              <a:ext cx="1923651" cy="412210"/>
            </a:xfrm>
            <a:prstGeom prst="rect">
              <a:avLst/>
            </a:prstGeom>
          </p:spPr>
        </p:pic>
        <p:pic>
          <p:nvPicPr>
            <p:cNvPr id="26" name="图片 25">
              <a:extLst>
                <a:ext uri="{FF2B5EF4-FFF2-40B4-BE49-F238E27FC236}">
                  <a16:creationId xmlns:a16="http://schemas.microsoft.com/office/drawing/2014/main" id="{B2BBA35E-C2F2-4556-ADC4-481F639A3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083" y="-383357"/>
              <a:ext cx="1105782" cy="1091038"/>
            </a:xfrm>
            <a:prstGeom prst="rect">
              <a:avLst/>
            </a:prstGeom>
          </p:spPr>
        </p:pic>
        <p:sp>
          <p:nvSpPr>
            <p:cNvPr id="27" name="矩形 26">
              <a:extLst>
                <a:ext uri="{FF2B5EF4-FFF2-40B4-BE49-F238E27FC236}">
                  <a16:creationId xmlns:a16="http://schemas.microsoft.com/office/drawing/2014/main" id="{122832CC-E2EF-4D8A-83BA-12404186B01E}"/>
                </a:ext>
              </a:extLst>
            </p:cNvPr>
            <p:cNvSpPr/>
            <p:nvPr/>
          </p:nvSpPr>
          <p:spPr>
            <a:xfrm>
              <a:off x="6089177" y="1270001"/>
              <a:ext cx="1833056" cy="2496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B01519"/>
                  </a:solidFill>
                  <a:effectLst/>
                  <a:uLnTx/>
                  <a:uFillTx/>
                  <a:latin typeface="微软雅黑" panose="020B0503020204020204" pitchFamily="34" charset="-122"/>
                  <a:ea typeface="微软雅黑" panose="020B0503020204020204" pitchFamily="34" charset="-122"/>
                  <a:cs typeface="+mn-cs"/>
                </a:rPr>
                <a:t>Chongqing Normal University</a:t>
              </a:r>
            </a:p>
          </p:txBody>
        </p:sp>
      </p:grpSp>
      <p:sp>
        <p:nvSpPr>
          <p:cNvPr id="18" name="直角三角形 19">
            <a:extLst>
              <a:ext uri="{FF2B5EF4-FFF2-40B4-BE49-F238E27FC236}">
                <a16:creationId xmlns:a16="http://schemas.microsoft.com/office/drawing/2014/main" id="{A6BE1C10-FDAA-4A34-A33F-D0F318E27292}"/>
              </a:ext>
            </a:extLst>
          </p:cNvPr>
          <p:cNvSpPr/>
          <p:nvPr userDrawn="1"/>
        </p:nvSpPr>
        <p:spPr>
          <a:xfrm rot="10800000" flipH="1" flipV="1">
            <a:off x="8835099" y="2097487"/>
            <a:ext cx="1419913" cy="3555309"/>
          </a:xfrm>
          <a:prstGeom prst="rect">
            <a:avLst/>
          </a:prstGeom>
          <a:gradFill flip="none" rotWithShape="1">
            <a:gsLst>
              <a:gs pos="0">
                <a:srgbClr val="8A1013"/>
              </a:gs>
              <a:gs pos="23000">
                <a:srgbClr val="FF0000"/>
              </a:gs>
              <a:gs pos="69000">
                <a:schemeClr val="accent2"/>
              </a:gs>
              <a:gs pos="97000">
                <a:srgbClr val="8A1013"/>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图片占位符 6">
            <a:extLst>
              <a:ext uri="{FF2B5EF4-FFF2-40B4-BE49-F238E27FC236}">
                <a16:creationId xmlns:a16="http://schemas.microsoft.com/office/drawing/2014/main" id="{B50E80EA-3E58-4D78-BDBB-993C08FBCDA1}"/>
              </a:ext>
            </a:extLst>
          </p:cNvPr>
          <p:cNvSpPr>
            <a:spLocks noGrp="1"/>
          </p:cNvSpPr>
          <p:nvPr>
            <p:ph type="pic" sz="quarter" idx="17"/>
          </p:nvPr>
        </p:nvSpPr>
        <p:spPr>
          <a:xfrm>
            <a:off x="8875909" y="2120900"/>
            <a:ext cx="1984375" cy="3444875"/>
          </a:xfrm>
          <a:pattFill prst="solidDmnd">
            <a:fgClr>
              <a:schemeClr val="bg2">
                <a:lumMod val="90000"/>
              </a:schemeClr>
            </a:fgClr>
            <a:bgClr>
              <a:schemeClr val="bg2"/>
            </a:bgClr>
          </a:pattFill>
        </p:spPr>
        <p:txBody>
          <a:bodyPr/>
          <a:lstStyle/>
          <a:p>
            <a:endParaRPr lang="zh-CN" altLang="en-US"/>
          </a:p>
        </p:txBody>
      </p:sp>
    </p:spTree>
    <p:extLst>
      <p:ext uri="{BB962C8B-B14F-4D97-AF65-F5344CB8AC3E}">
        <p14:creationId xmlns:p14="http://schemas.microsoft.com/office/powerpoint/2010/main" val="1513150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NU 一级标题 版式4">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E2B09EC6-594A-4F05-9C9F-84590FD3CE8C}"/>
              </a:ext>
            </a:extLst>
          </p:cNvPr>
          <p:cNvSpPr>
            <a:spLocks noGrp="1"/>
          </p:cNvSpPr>
          <p:nvPr>
            <p:ph type="subTitle" idx="1" hasCustomPrompt="1"/>
          </p:nvPr>
        </p:nvSpPr>
        <p:spPr>
          <a:xfrm>
            <a:off x="1476111" y="1005124"/>
            <a:ext cx="6066233" cy="720000"/>
          </a:xfrm>
        </p:spPr>
        <p:txBody>
          <a:bodyPr anchor="ct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标题内容</a:t>
            </a:r>
          </a:p>
        </p:txBody>
      </p:sp>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8" name="文本占位符 7">
            <a:extLst>
              <a:ext uri="{FF2B5EF4-FFF2-40B4-BE49-F238E27FC236}">
                <a16:creationId xmlns:a16="http://schemas.microsoft.com/office/drawing/2014/main" id="{CB99DC9E-5721-4170-AE3D-2D9D6AD4E74C}"/>
              </a:ext>
            </a:extLst>
          </p:cNvPr>
          <p:cNvSpPr>
            <a:spLocks noGrp="1"/>
          </p:cNvSpPr>
          <p:nvPr>
            <p:ph type="body" sz="quarter" idx="13" hasCustomPrompt="1"/>
          </p:nvPr>
        </p:nvSpPr>
        <p:spPr>
          <a:xfrm>
            <a:off x="1476110" y="1944039"/>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1476109" y="2882954"/>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r>
              <a:rPr lang="zh-CN" altLang="en-US" dirty="0"/>
              <a:t>标题内容</a:t>
            </a:r>
          </a:p>
        </p:txBody>
      </p:sp>
      <p:sp>
        <p:nvSpPr>
          <p:cNvPr id="12" name="文本占位符 11">
            <a:extLst>
              <a:ext uri="{FF2B5EF4-FFF2-40B4-BE49-F238E27FC236}">
                <a16:creationId xmlns:a16="http://schemas.microsoft.com/office/drawing/2014/main" id="{9FB7BE46-6002-4874-A231-FC451AD92E60}"/>
              </a:ext>
            </a:extLst>
          </p:cNvPr>
          <p:cNvSpPr>
            <a:spLocks noGrp="1"/>
          </p:cNvSpPr>
          <p:nvPr>
            <p:ph type="body" sz="quarter" idx="15" hasCustomPrompt="1"/>
          </p:nvPr>
        </p:nvSpPr>
        <p:spPr>
          <a:xfrm>
            <a:off x="1476108" y="3821869"/>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4" name="文本占位符 13">
            <a:extLst>
              <a:ext uri="{FF2B5EF4-FFF2-40B4-BE49-F238E27FC236}">
                <a16:creationId xmlns:a16="http://schemas.microsoft.com/office/drawing/2014/main" id="{B0CBC5B7-CDB1-4B09-96A1-37D9AC6F4675}"/>
              </a:ext>
            </a:extLst>
          </p:cNvPr>
          <p:cNvSpPr>
            <a:spLocks noGrp="1"/>
          </p:cNvSpPr>
          <p:nvPr>
            <p:ph type="body" sz="quarter" idx="16" hasCustomPrompt="1"/>
          </p:nvPr>
        </p:nvSpPr>
        <p:spPr>
          <a:xfrm>
            <a:off x="1476107" y="4760783"/>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7" name="直角三角形 19">
            <a:extLst>
              <a:ext uri="{FF2B5EF4-FFF2-40B4-BE49-F238E27FC236}">
                <a16:creationId xmlns:a16="http://schemas.microsoft.com/office/drawing/2014/main" id="{8F940F7A-3507-47C6-A3A0-D8D0790BBC19}"/>
              </a:ext>
            </a:extLst>
          </p:cNvPr>
          <p:cNvSpPr/>
          <p:nvPr userDrawn="1"/>
        </p:nvSpPr>
        <p:spPr>
          <a:xfrm rot="10800000" flipH="1" flipV="1">
            <a:off x="382734" y="1005124"/>
            <a:ext cx="138806" cy="4560262"/>
          </a:xfrm>
          <a:prstGeom prst="rect">
            <a:avLst/>
          </a:prstGeom>
          <a:gradFill flip="none" rotWithShape="1">
            <a:gsLst>
              <a:gs pos="0">
                <a:srgbClr val="8A1013"/>
              </a:gs>
              <a:gs pos="23000">
                <a:srgbClr val="FF0000"/>
              </a:gs>
              <a:gs pos="69000">
                <a:schemeClr val="accent2"/>
              </a:gs>
              <a:gs pos="97000">
                <a:srgbClr val="8A1013"/>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直角三角形 19">
            <a:extLst>
              <a:ext uri="{FF2B5EF4-FFF2-40B4-BE49-F238E27FC236}">
                <a16:creationId xmlns:a16="http://schemas.microsoft.com/office/drawing/2014/main" id="{0A08A87A-0E24-4BB6-BD2D-7E160A445E93}"/>
              </a:ext>
            </a:extLst>
          </p:cNvPr>
          <p:cNvSpPr/>
          <p:nvPr userDrawn="1"/>
        </p:nvSpPr>
        <p:spPr>
          <a:xfrm rot="10800000" flipH="1" flipV="1">
            <a:off x="8835099" y="2120970"/>
            <a:ext cx="1419913" cy="3518824"/>
          </a:xfrm>
          <a:prstGeom prst="rect">
            <a:avLst/>
          </a:prstGeom>
          <a:gradFill flip="none" rotWithShape="1">
            <a:gsLst>
              <a:gs pos="0">
                <a:srgbClr val="8A1013"/>
              </a:gs>
              <a:gs pos="23000">
                <a:srgbClr val="FF0000"/>
              </a:gs>
              <a:gs pos="69000">
                <a:schemeClr val="accent2"/>
              </a:gs>
              <a:gs pos="97000">
                <a:srgbClr val="8A1013"/>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a:extLst>
              <a:ext uri="{FF2B5EF4-FFF2-40B4-BE49-F238E27FC236}">
                <a16:creationId xmlns:a16="http://schemas.microsoft.com/office/drawing/2014/main" id="{8F0EF24D-C8D6-4401-B5BC-D79FD5EB93FF}"/>
              </a:ext>
            </a:extLst>
          </p:cNvPr>
          <p:cNvGrpSpPr/>
          <p:nvPr userDrawn="1"/>
        </p:nvGrpSpPr>
        <p:grpSpPr>
          <a:xfrm>
            <a:off x="9057723" y="369582"/>
            <a:ext cx="1541258" cy="1524750"/>
            <a:chOff x="6001148" y="-383357"/>
            <a:chExt cx="1923651" cy="1903048"/>
          </a:xfrm>
        </p:grpSpPr>
        <p:pic>
          <p:nvPicPr>
            <p:cNvPr id="25" name="图片 24">
              <a:extLst>
                <a:ext uri="{FF2B5EF4-FFF2-40B4-BE49-F238E27FC236}">
                  <a16:creationId xmlns:a16="http://schemas.microsoft.com/office/drawing/2014/main" id="{95F34AEA-5712-41CC-80EC-29867891BF3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01148" y="824188"/>
              <a:ext cx="1923651" cy="412210"/>
            </a:xfrm>
            <a:prstGeom prst="rect">
              <a:avLst/>
            </a:prstGeom>
          </p:spPr>
        </p:pic>
        <p:pic>
          <p:nvPicPr>
            <p:cNvPr id="26" name="图片 25">
              <a:extLst>
                <a:ext uri="{FF2B5EF4-FFF2-40B4-BE49-F238E27FC236}">
                  <a16:creationId xmlns:a16="http://schemas.microsoft.com/office/drawing/2014/main" id="{B2BBA35E-C2F2-4556-ADC4-481F639A3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083" y="-383357"/>
              <a:ext cx="1105782" cy="1091038"/>
            </a:xfrm>
            <a:prstGeom prst="rect">
              <a:avLst/>
            </a:prstGeom>
          </p:spPr>
        </p:pic>
        <p:sp>
          <p:nvSpPr>
            <p:cNvPr id="27" name="矩形 26">
              <a:extLst>
                <a:ext uri="{FF2B5EF4-FFF2-40B4-BE49-F238E27FC236}">
                  <a16:creationId xmlns:a16="http://schemas.microsoft.com/office/drawing/2014/main" id="{122832CC-E2EF-4D8A-83BA-12404186B01E}"/>
                </a:ext>
              </a:extLst>
            </p:cNvPr>
            <p:cNvSpPr/>
            <p:nvPr/>
          </p:nvSpPr>
          <p:spPr>
            <a:xfrm>
              <a:off x="6089177" y="1270001"/>
              <a:ext cx="1833056" cy="2496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B01519"/>
                  </a:solidFill>
                  <a:effectLst/>
                  <a:uLnTx/>
                  <a:uFillTx/>
                  <a:latin typeface="微软雅黑" panose="020B0503020204020204" pitchFamily="34" charset="-122"/>
                  <a:ea typeface="微软雅黑" panose="020B0503020204020204" pitchFamily="34" charset="-122"/>
                  <a:cs typeface="+mn-cs"/>
                </a:rPr>
                <a:t>Chongqing Normal University</a:t>
              </a:r>
            </a:p>
          </p:txBody>
        </p:sp>
      </p:grpSp>
      <p:sp>
        <p:nvSpPr>
          <p:cNvPr id="7" name="图片占位符 6">
            <a:extLst>
              <a:ext uri="{FF2B5EF4-FFF2-40B4-BE49-F238E27FC236}">
                <a16:creationId xmlns:a16="http://schemas.microsoft.com/office/drawing/2014/main" id="{1E97B2E6-7957-4A82-B3C4-87FDAE496CEA}"/>
              </a:ext>
            </a:extLst>
          </p:cNvPr>
          <p:cNvSpPr>
            <a:spLocks noGrp="1"/>
          </p:cNvSpPr>
          <p:nvPr>
            <p:ph type="pic" sz="quarter" idx="17"/>
          </p:nvPr>
        </p:nvSpPr>
        <p:spPr>
          <a:xfrm>
            <a:off x="8875909" y="2120900"/>
            <a:ext cx="1984375" cy="3444875"/>
          </a:xfrm>
          <a:pattFill prst="solidDmnd">
            <a:fgClr>
              <a:schemeClr val="bg2">
                <a:lumMod val="90000"/>
              </a:schemeClr>
            </a:fgClr>
            <a:bgClr>
              <a:schemeClr val="bg2"/>
            </a:bgClr>
          </a:pattFill>
        </p:spPr>
        <p:txBody>
          <a:bodyPr/>
          <a:lstStyle/>
          <a:p>
            <a:endParaRPr lang="zh-CN" altLang="en-US"/>
          </a:p>
        </p:txBody>
      </p:sp>
    </p:spTree>
    <p:extLst>
      <p:ext uri="{BB962C8B-B14F-4D97-AF65-F5344CB8AC3E}">
        <p14:creationId xmlns:p14="http://schemas.microsoft.com/office/powerpoint/2010/main" val="131620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NU 一级标题 版式5">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E2B09EC6-594A-4F05-9C9F-84590FD3CE8C}"/>
              </a:ext>
            </a:extLst>
          </p:cNvPr>
          <p:cNvSpPr>
            <a:spLocks noGrp="1"/>
          </p:cNvSpPr>
          <p:nvPr>
            <p:ph type="subTitle" idx="1" hasCustomPrompt="1"/>
          </p:nvPr>
        </p:nvSpPr>
        <p:spPr>
          <a:xfrm>
            <a:off x="838200" y="1005124"/>
            <a:ext cx="6066233" cy="720000"/>
          </a:xfrm>
        </p:spPr>
        <p:txBody>
          <a:bodyPr anchor="ct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标题内容</a:t>
            </a:r>
          </a:p>
        </p:txBody>
      </p:sp>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8" name="文本占位符 7">
            <a:extLst>
              <a:ext uri="{FF2B5EF4-FFF2-40B4-BE49-F238E27FC236}">
                <a16:creationId xmlns:a16="http://schemas.microsoft.com/office/drawing/2014/main" id="{CB99DC9E-5721-4170-AE3D-2D9D6AD4E74C}"/>
              </a:ext>
            </a:extLst>
          </p:cNvPr>
          <p:cNvSpPr>
            <a:spLocks noGrp="1"/>
          </p:cNvSpPr>
          <p:nvPr>
            <p:ph type="body" sz="quarter" idx="13" hasCustomPrompt="1"/>
          </p:nvPr>
        </p:nvSpPr>
        <p:spPr>
          <a:xfrm>
            <a:off x="838199" y="1944039"/>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838198" y="2882954"/>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r>
              <a:rPr lang="zh-CN" altLang="en-US" dirty="0"/>
              <a:t>标题内容</a:t>
            </a:r>
          </a:p>
        </p:txBody>
      </p:sp>
      <p:sp>
        <p:nvSpPr>
          <p:cNvPr id="12" name="文本占位符 11">
            <a:extLst>
              <a:ext uri="{FF2B5EF4-FFF2-40B4-BE49-F238E27FC236}">
                <a16:creationId xmlns:a16="http://schemas.microsoft.com/office/drawing/2014/main" id="{9FB7BE46-6002-4874-A231-FC451AD92E60}"/>
              </a:ext>
            </a:extLst>
          </p:cNvPr>
          <p:cNvSpPr>
            <a:spLocks noGrp="1"/>
          </p:cNvSpPr>
          <p:nvPr>
            <p:ph type="body" sz="quarter" idx="15" hasCustomPrompt="1"/>
          </p:nvPr>
        </p:nvSpPr>
        <p:spPr>
          <a:xfrm>
            <a:off x="838197" y="3821869"/>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4" name="文本占位符 13">
            <a:extLst>
              <a:ext uri="{FF2B5EF4-FFF2-40B4-BE49-F238E27FC236}">
                <a16:creationId xmlns:a16="http://schemas.microsoft.com/office/drawing/2014/main" id="{B0CBC5B7-CDB1-4B09-96A1-37D9AC6F4675}"/>
              </a:ext>
            </a:extLst>
          </p:cNvPr>
          <p:cNvSpPr>
            <a:spLocks noGrp="1"/>
          </p:cNvSpPr>
          <p:nvPr>
            <p:ph type="body" sz="quarter" idx="16" hasCustomPrompt="1"/>
          </p:nvPr>
        </p:nvSpPr>
        <p:spPr>
          <a:xfrm>
            <a:off x="838196" y="4760783"/>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28" name="Picture Placeholder 5">
            <a:extLst>
              <a:ext uri="{FF2B5EF4-FFF2-40B4-BE49-F238E27FC236}">
                <a16:creationId xmlns:a16="http://schemas.microsoft.com/office/drawing/2014/main" id="{3BD1CD31-2E0F-4F56-8309-560D1F87293B}"/>
              </a:ext>
            </a:extLst>
          </p:cNvPr>
          <p:cNvSpPr>
            <a:spLocks noGrp="1"/>
          </p:cNvSpPr>
          <p:nvPr>
            <p:ph type="pic" sz="quarter" idx="17" hasCustomPrompt="1"/>
          </p:nvPr>
        </p:nvSpPr>
        <p:spPr>
          <a:xfrm>
            <a:off x="8760184" y="-5631"/>
            <a:ext cx="6863632" cy="6863632"/>
          </a:xfrm>
          <a:prstGeom prst="pie">
            <a:avLst>
              <a:gd name="adj1" fmla="val 5395673"/>
              <a:gd name="adj2" fmla="val 16200000"/>
            </a:avLst>
          </a:prstGeom>
          <a:pattFill prst="solidDmnd">
            <a:fgClr>
              <a:schemeClr val="bg2">
                <a:lumMod val="90000"/>
              </a:schemeClr>
            </a:fgClr>
            <a:bgClr>
              <a:schemeClr val="bg2"/>
            </a:bgClr>
          </a:pattFill>
          <a:ln>
            <a:solidFill>
              <a:schemeClr val="tx1"/>
            </a:solidFill>
          </a:ln>
        </p:spPr>
        <p:txBody>
          <a:bodyPr anchor="ctr" anchorCtr="0"/>
          <a:lstStyle/>
          <a:p>
            <a:r>
              <a:rPr lang="zh-CN" altLang="en-US" dirty="0"/>
              <a:t>更换图片</a:t>
            </a:r>
          </a:p>
        </p:txBody>
      </p:sp>
    </p:spTree>
    <p:extLst>
      <p:ext uri="{BB962C8B-B14F-4D97-AF65-F5344CB8AC3E}">
        <p14:creationId xmlns:p14="http://schemas.microsoft.com/office/powerpoint/2010/main" val="476234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NU 一级标题 版式6">
    <p:spTree>
      <p:nvGrpSpPr>
        <p:cNvPr id="1" name=""/>
        <p:cNvGrpSpPr/>
        <p:nvPr/>
      </p:nvGrpSpPr>
      <p:grpSpPr>
        <a:xfrm>
          <a:off x="0" y="0"/>
          <a:ext cx="0" cy="0"/>
          <a:chOff x="0" y="0"/>
          <a:chExt cx="0" cy="0"/>
        </a:xfrm>
      </p:grpSpPr>
      <p:sp>
        <p:nvSpPr>
          <p:cNvPr id="36" name="直角三角形 35">
            <a:extLst>
              <a:ext uri="{FF2B5EF4-FFF2-40B4-BE49-F238E27FC236}">
                <a16:creationId xmlns:a16="http://schemas.microsoft.com/office/drawing/2014/main" id="{83200755-36AA-4E33-895C-D0859381DC74}"/>
              </a:ext>
            </a:extLst>
          </p:cNvPr>
          <p:cNvSpPr/>
          <p:nvPr userDrawn="1"/>
        </p:nvSpPr>
        <p:spPr>
          <a:xfrm flipV="1">
            <a:off x="0" y="0"/>
            <a:ext cx="697237" cy="2919690"/>
          </a:xfrm>
          <a:prstGeom prst="rtTriangl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副标题 2">
            <a:extLst>
              <a:ext uri="{FF2B5EF4-FFF2-40B4-BE49-F238E27FC236}">
                <a16:creationId xmlns:a16="http://schemas.microsoft.com/office/drawing/2014/main" id="{E2B09EC6-594A-4F05-9C9F-84590FD3CE8C}"/>
              </a:ext>
            </a:extLst>
          </p:cNvPr>
          <p:cNvSpPr>
            <a:spLocks noGrp="1"/>
          </p:cNvSpPr>
          <p:nvPr>
            <p:ph type="subTitle" idx="1" hasCustomPrompt="1"/>
          </p:nvPr>
        </p:nvSpPr>
        <p:spPr>
          <a:xfrm>
            <a:off x="4276969" y="1005124"/>
            <a:ext cx="6066233" cy="720000"/>
          </a:xfrm>
        </p:spPr>
        <p:txBody>
          <a:bodyPr anchor="ctr"/>
          <a:lstStyle>
            <a:lvl1pPr marL="358775" indent="0" algn="l">
              <a:buNone/>
              <a:defRPr sz="3200">
                <a:solidFill>
                  <a:schemeClr val="bg2">
                    <a:lumMod val="1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标题内容</a:t>
            </a:r>
          </a:p>
        </p:txBody>
      </p:sp>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8" name="文本占位符 7">
            <a:extLst>
              <a:ext uri="{FF2B5EF4-FFF2-40B4-BE49-F238E27FC236}">
                <a16:creationId xmlns:a16="http://schemas.microsoft.com/office/drawing/2014/main" id="{CB99DC9E-5721-4170-AE3D-2D9D6AD4E74C}"/>
              </a:ext>
            </a:extLst>
          </p:cNvPr>
          <p:cNvSpPr>
            <a:spLocks noGrp="1"/>
          </p:cNvSpPr>
          <p:nvPr>
            <p:ph type="body" sz="quarter" idx="13" hasCustomPrompt="1"/>
          </p:nvPr>
        </p:nvSpPr>
        <p:spPr>
          <a:xfrm>
            <a:off x="4276968" y="1944039"/>
            <a:ext cx="6066233" cy="720000"/>
          </a:xfrm>
        </p:spPr>
        <p:txBody>
          <a:bodyPr vert="horz" lIns="91440" tIns="45720" rIns="91440" bIns="45720" rtlCol="0" anchor="ctr">
            <a:normAutofit/>
          </a:bodyPr>
          <a:lstStyle>
            <a:lvl1pPr marL="358775" indent="0">
              <a:buNone/>
              <a:defRPr lang="zh-CN" altLang="en-US" sz="3200" dirty="0">
                <a:solidFill>
                  <a:schemeClr val="bg2">
                    <a:lumMod val="10000"/>
                  </a:schemeClr>
                </a:solidFill>
              </a:defRPr>
            </a:lvl1pPr>
          </a:lstStyle>
          <a:p>
            <a:pPr marL="815975" lvl="0" indent="-457200"/>
            <a:r>
              <a:rPr lang="zh-CN" altLang="en-US" dirty="0"/>
              <a:t>标题内容</a:t>
            </a: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4276967" y="2882954"/>
            <a:ext cx="6066233" cy="720000"/>
          </a:xfrm>
        </p:spPr>
        <p:txBody>
          <a:bodyPr vert="horz" lIns="91440" tIns="45720" rIns="91440" bIns="45720" rtlCol="0" anchor="ctr">
            <a:normAutofit/>
          </a:bodyPr>
          <a:lstStyle>
            <a:lvl1pPr marL="358775" indent="0">
              <a:buNone/>
              <a:defRPr lang="zh-CN" altLang="en-US" sz="3200" dirty="0">
                <a:solidFill>
                  <a:schemeClr val="bg2">
                    <a:lumMod val="10000"/>
                  </a:schemeClr>
                </a:solidFill>
              </a:defRPr>
            </a:lvl1pPr>
          </a:lstStyle>
          <a:p>
            <a:pPr marL="815975" lvl="0" indent="-457200"/>
            <a:r>
              <a:rPr lang="zh-CN" altLang="en-US" dirty="0"/>
              <a:t>标题内容</a:t>
            </a:r>
          </a:p>
        </p:txBody>
      </p:sp>
      <p:sp>
        <p:nvSpPr>
          <p:cNvPr id="12" name="文本占位符 11">
            <a:extLst>
              <a:ext uri="{FF2B5EF4-FFF2-40B4-BE49-F238E27FC236}">
                <a16:creationId xmlns:a16="http://schemas.microsoft.com/office/drawing/2014/main" id="{9FB7BE46-6002-4874-A231-FC451AD92E60}"/>
              </a:ext>
            </a:extLst>
          </p:cNvPr>
          <p:cNvSpPr>
            <a:spLocks noGrp="1"/>
          </p:cNvSpPr>
          <p:nvPr>
            <p:ph type="body" sz="quarter" idx="15" hasCustomPrompt="1"/>
          </p:nvPr>
        </p:nvSpPr>
        <p:spPr>
          <a:xfrm>
            <a:off x="4276966" y="3821869"/>
            <a:ext cx="6066233" cy="720000"/>
          </a:xfrm>
        </p:spPr>
        <p:txBody>
          <a:bodyPr vert="horz" lIns="91440" tIns="45720" rIns="91440" bIns="45720" rtlCol="0" anchor="ctr">
            <a:normAutofit/>
          </a:bodyPr>
          <a:lstStyle>
            <a:lvl1pPr marL="358775" indent="0">
              <a:buNone/>
              <a:defRPr lang="zh-CN" altLang="en-US" sz="3200" dirty="0">
                <a:solidFill>
                  <a:schemeClr val="bg2">
                    <a:lumMod val="10000"/>
                  </a:schemeClr>
                </a:solidFill>
              </a:defRPr>
            </a:lvl1pPr>
          </a:lstStyle>
          <a:p>
            <a:pPr marL="815975" lvl="0" indent="-457200"/>
            <a:r>
              <a:rPr lang="zh-CN" altLang="en-US" dirty="0"/>
              <a:t>标题内容</a:t>
            </a:r>
          </a:p>
        </p:txBody>
      </p:sp>
      <p:sp>
        <p:nvSpPr>
          <p:cNvPr id="14" name="文本占位符 13">
            <a:extLst>
              <a:ext uri="{FF2B5EF4-FFF2-40B4-BE49-F238E27FC236}">
                <a16:creationId xmlns:a16="http://schemas.microsoft.com/office/drawing/2014/main" id="{B0CBC5B7-CDB1-4B09-96A1-37D9AC6F4675}"/>
              </a:ext>
            </a:extLst>
          </p:cNvPr>
          <p:cNvSpPr>
            <a:spLocks noGrp="1"/>
          </p:cNvSpPr>
          <p:nvPr>
            <p:ph type="body" sz="quarter" idx="16" hasCustomPrompt="1"/>
          </p:nvPr>
        </p:nvSpPr>
        <p:spPr>
          <a:xfrm>
            <a:off x="4276965" y="4760783"/>
            <a:ext cx="6066233" cy="720000"/>
          </a:xfrm>
        </p:spPr>
        <p:txBody>
          <a:bodyPr vert="horz" lIns="91440" tIns="45720" rIns="91440" bIns="45720" rtlCol="0" anchor="ctr">
            <a:normAutofit/>
          </a:bodyPr>
          <a:lstStyle>
            <a:lvl1pPr marL="358775" indent="0">
              <a:buNone/>
              <a:defRPr lang="zh-CN" altLang="en-US" sz="3200" dirty="0">
                <a:solidFill>
                  <a:schemeClr val="bg2">
                    <a:lumMod val="10000"/>
                  </a:schemeClr>
                </a:solidFill>
              </a:defRPr>
            </a:lvl1pPr>
          </a:lstStyle>
          <a:p>
            <a:pPr marL="815975" lvl="0" indent="-457200"/>
            <a:r>
              <a:rPr lang="zh-CN" altLang="en-US" dirty="0"/>
              <a:t>标题内容</a:t>
            </a:r>
          </a:p>
        </p:txBody>
      </p:sp>
      <p:grpSp>
        <p:nvGrpSpPr>
          <p:cNvPr id="24" name="组合 23">
            <a:extLst>
              <a:ext uri="{FF2B5EF4-FFF2-40B4-BE49-F238E27FC236}">
                <a16:creationId xmlns:a16="http://schemas.microsoft.com/office/drawing/2014/main" id="{8F0EF24D-C8D6-4401-B5BC-D79FD5EB93FF}"/>
              </a:ext>
            </a:extLst>
          </p:cNvPr>
          <p:cNvGrpSpPr/>
          <p:nvPr userDrawn="1"/>
        </p:nvGrpSpPr>
        <p:grpSpPr>
          <a:xfrm>
            <a:off x="1439171" y="2480579"/>
            <a:ext cx="1541258" cy="1524750"/>
            <a:chOff x="6001148" y="-383357"/>
            <a:chExt cx="1923651" cy="1903048"/>
          </a:xfrm>
        </p:grpSpPr>
        <p:pic>
          <p:nvPicPr>
            <p:cNvPr id="25" name="图片 24">
              <a:extLst>
                <a:ext uri="{FF2B5EF4-FFF2-40B4-BE49-F238E27FC236}">
                  <a16:creationId xmlns:a16="http://schemas.microsoft.com/office/drawing/2014/main" id="{95F34AEA-5712-41CC-80EC-29867891BF3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01148" y="824188"/>
              <a:ext cx="1923651" cy="412210"/>
            </a:xfrm>
            <a:prstGeom prst="rect">
              <a:avLst/>
            </a:prstGeom>
          </p:spPr>
        </p:pic>
        <p:pic>
          <p:nvPicPr>
            <p:cNvPr id="26" name="图片 25">
              <a:extLst>
                <a:ext uri="{FF2B5EF4-FFF2-40B4-BE49-F238E27FC236}">
                  <a16:creationId xmlns:a16="http://schemas.microsoft.com/office/drawing/2014/main" id="{B2BBA35E-C2F2-4556-ADC4-481F639A3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083" y="-383357"/>
              <a:ext cx="1105782" cy="1091038"/>
            </a:xfrm>
            <a:prstGeom prst="rect">
              <a:avLst/>
            </a:prstGeom>
          </p:spPr>
        </p:pic>
        <p:sp>
          <p:nvSpPr>
            <p:cNvPr id="27" name="矩形 26">
              <a:extLst>
                <a:ext uri="{FF2B5EF4-FFF2-40B4-BE49-F238E27FC236}">
                  <a16:creationId xmlns:a16="http://schemas.microsoft.com/office/drawing/2014/main" id="{122832CC-E2EF-4D8A-83BA-12404186B01E}"/>
                </a:ext>
              </a:extLst>
            </p:cNvPr>
            <p:cNvSpPr/>
            <p:nvPr/>
          </p:nvSpPr>
          <p:spPr>
            <a:xfrm>
              <a:off x="6089177" y="1270001"/>
              <a:ext cx="1833056" cy="2496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B01519"/>
                  </a:solidFill>
                  <a:effectLst/>
                  <a:uLnTx/>
                  <a:uFillTx/>
                  <a:latin typeface="微软雅黑" panose="020B0503020204020204" pitchFamily="34" charset="-122"/>
                  <a:ea typeface="微软雅黑" panose="020B0503020204020204" pitchFamily="34" charset="-122"/>
                  <a:cs typeface="+mn-cs"/>
                </a:rPr>
                <a:t>Chongqing Normal University</a:t>
              </a:r>
            </a:p>
          </p:txBody>
        </p:sp>
      </p:grpSp>
      <p:sp>
        <p:nvSpPr>
          <p:cNvPr id="11" name="直角三角形 10">
            <a:extLst>
              <a:ext uri="{FF2B5EF4-FFF2-40B4-BE49-F238E27FC236}">
                <a16:creationId xmlns:a16="http://schemas.microsoft.com/office/drawing/2014/main" id="{8FF7480E-06AB-4E2E-AAC2-D31DA6E7F521}"/>
              </a:ext>
            </a:extLst>
          </p:cNvPr>
          <p:cNvSpPr/>
          <p:nvPr userDrawn="1"/>
        </p:nvSpPr>
        <p:spPr>
          <a:xfrm rot="10800000" flipV="1">
            <a:off x="12020061" y="6138003"/>
            <a:ext cx="171939" cy="719997"/>
          </a:xfrm>
          <a:prstGeom prst="rtTriangle">
            <a:avLst/>
          </a:prstGeom>
          <a:solidFill>
            <a:srgbClr val="A113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3134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NU 二级标题 版式1">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4885267" y="3023971"/>
            <a:ext cx="6386652"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rgbClr val="002060"/>
                </a:solidFill>
              </a:defRPr>
            </a:lvl1pPr>
          </a:lstStyle>
          <a:p>
            <a:r>
              <a:rPr lang="zh-CN" altLang="en-US" dirty="0"/>
              <a:t>单击此处编辑标题内容</a:t>
            </a:r>
          </a:p>
        </p:txBody>
      </p:sp>
      <p:sp>
        <p:nvSpPr>
          <p:cNvPr id="11" name="流程图: 文档 6">
            <a:extLst>
              <a:ext uri="{FF2B5EF4-FFF2-40B4-BE49-F238E27FC236}">
                <a16:creationId xmlns:a16="http://schemas.microsoft.com/office/drawing/2014/main" id="{F8FC0B1C-C165-4EE2-A310-8398FB2C9890}"/>
              </a:ext>
            </a:extLst>
          </p:cNvPr>
          <p:cNvSpPr/>
          <p:nvPr userDrawn="1"/>
        </p:nvSpPr>
        <p:spPr>
          <a:xfrm>
            <a:off x="838199" y="0"/>
            <a:ext cx="3454401" cy="459278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825"/>
              <a:gd name="connsiteX1" fmla="*/ 21600 w 21600"/>
              <a:gd name="connsiteY1" fmla="*/ 0 h 21825"/>
              <a:gd name="connsiteX2" fmla="*/ 21600 w 21600"/>
              <a:gd name="connsiteY2" fmla="*/ 17322 h 21825"/>
              <a:gd name="connsiteX3" fmla="*/ 0 w 21600"/>
              <a:gd name="connsiteY3" fmla="*/ 20172 h 21825"/>
              <a:gd name="connsiteX4" fmla="*/ 0 w 21600"/>
              <a:gd name="connsiteY4" fmla="*/ 0 h 21825"/>
              <a:gd name="connsiteX0" fmla="*/ 0 w 21600"/>
              <a:gd name="connsiteY0" fmla="*/ 0 h 21562"/>
              <a:gd name="connsiteX1" fmla="*/ 21600 w 21600"/>
              <a:gd name="connsiteY1" fmla="*/ 0 h 21562"/>
              <a:gd name="connsiteX2" fmla="*/ 21600 w 21600"/>
              <a:gd name="connsiteY2" fmla="*/ 17322 h 21562"/>
              <a:gd name="connsiteX3" fmla="*/ 0 w 21600"/>
              <a:gd name="connsiteY3" fmla="*/ 20172 h 21562"/>
              <a:gd name="connsiteX4" fmla="*/ 0 w 21600"/>
              <a:gd name="connsiteY4" fmla="*/ 0 h 2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562">
                <a:moveTo>
                  <a:pt x="0" y="0"/>
                </a:moveTo>
                <a:lnTo>
                  <a:pt x="21600" y="0"/>
                </a:lnTo>
                <a:lnTo>
                  <a:pt x="21600" y="17322"/>
                </a:lnTo>
                <a:cubicBezTo>
                  <a:pt x="17240" y="15017"/>
                  <a:pt x="4360" y="25142"/>
                  <a:pt x="0" y="20172"/>
                </a:cubicBezTo>
                <a:lnTo>
                  <a:pt x="0" y="0"/>
                </a:lnTo>
                <a:close/>
              </a:path>
            </a:pathLst>
          </a:custGeom>
          <a:gradFill>
            <a:gsLst>
              <a:gs pos="0">
                <a:srgbClr val="8A1013"/>
              </a:gs>
              <a:gs pos="34000">
                <a:srgbClr val="B01519"/>
              </a:gs>
              <a:gs pos="83000">
                <a:srgbClr val="C00000"/>
              </a:gs>
              <a:gs pos="100000">
                <a:srgbClr val="A11316"/>
              </a:gs>
            </a:gsLst>
            <a:lin ang="6000000" scaled="0"/>
          </a:gradFill>
          <a:ln>
            <a:solidFill>
              <a:schemeClr val="bg1"/>
            </a:solidFill>
          </a:ln>
          <a:effectLst>
            <a:innerShdw blurRad="228600" dist="2286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日期占位符 3">
            <a:extLst>
              <a:ext uri="{FF2B5EF4-FFF2-40B4-BE49-F238E27FC236}">
                <a16:creationId xmlns:a16="http://schemas.microsoft.com/office/drawing/2014/main" id="{910FD593-B744-4D7A-BC43-9DE27C7D55DB}"/>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14" name="文本框 13">
            <a:extLst>
              <a:ext uri="{FF2B5EF4-FFF2-40B4-BE49-F238E27FC236}">
                <a16:creationId xmlns:a16="http://schemas.microsoft.com/office/drawing/2014/main" id="{6132ED7E-4BE0-44D5-9A4A-189616EF6720}"/>
              </a:ext>
            </a:extLst>
          </p:cNvPr>
          <p:cNvSpPr txBox="1"/>
          <p:nvPr userDrawn="1"/>
        </p:nvSpPr>
        <p:spPr>
          <a:xfrm>
            <a:off x="1430867" y="2142069"/>
            <a:ext cx="21505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72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rPr>
              <a:t>目录</a:t>
            </a:r>
          </a:p>
        </p:txBody>
      </p:sp>
      <p:pic>
        <p:nvPicPr>
          <p:cNvPr id="16" name="图片 15">
            <a:extLst>
              <a:ext uri="{FF2B5EF4-FFF2-40B4-BE49-F238E27FC236}">
                <a16:creationId xmlns:a16="http://schemas.microsoft.com/office/drawing/2014/main" id="{EE85075D-820B-4C4E-AC19-A65AD4AC19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3118" y="647291"/>
            <a:ext cx="1426030" cy="1407016"/>
          </a:xfrm>
          <a:prstGeom prst="rect">
            <a:avLst/>
          </a:prstGeom>
          <a:ln>
            <a:noFill/>
          </a:ln>
          <a:effectLst>
            <a:outerShdw blurRad="292100" dist="254000" dir="2700000" sx="102000" sy="102000" algn="tl" rotWithShape="0">
              <a:srgbClr val="333333">
                <a:alpha val="65000"/>
              </a:srgbClr>
            </a:outerShdw>
          </a:effectLst>
        </p:spPr>
      </p:pic>
      <p:sp>
        <p:nvSpPr>
          <p:cNvPr id="17" name="流程图: 文档 14">
            <a:extLst>
              <a:ext uri="{FF2B5EF4-FFF2-40B4-BE49-F238E27FC236}">
                <a16:creationId xmlns:a16="http://schemas.microsoft.com/office/drawing/2014/main" id="{D69B70CF-87B6-4D8D-8AE1-656CA61D00DA}"/>
              </a:ext>
            </a:extLst>
          </p:cNvPr>
          <p:cNvSpPr/>
          <p:nvPr userDrawn="1"/>
        </p:nvSpPr>
        <p:spPr>
          <a:xfrm flipH="1" flipV="1">
            <a:off x="838199" y="4228231"/>
            <a:ext cx="3454401" cy="262976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0959"/>
              <a:gd name="connsiteX1" fmla="*/ 21600 w 21600"/>
              <a:gd name="connsiteY1" fmla="*/ 0 h 20959"/>
              <a:gd name="connsiteX2" fmla="*/ 21600 w 21600"/>
              <a:gd name="connsiteY2" fmla="*/ 17322 h 20959"/>
              <a:gd name="connsiteX3" fmla="*/ 15707 w 21600"/>
              <a:gd name="connsiteY3" fmla="*/ 16156 h 20959"/>
              <a:gd name="connsiteX4" fmla="*/ 0 w 21600"/>
              <a:gd name="connsiteY4" fmla="*/ 20172 h 20959"/>
              <a:gd name="connsiteX5" fmla="*/ 0 w 21600"/>
              <a:gd name="connsiteY5" fmla="*/ 0 h 20959"/>
              <a:gd name="connsiteX0" fmla="*/ 0 w 21600"/>
              <a:gd name="connsiteY0" fmla="*/ 0 h 23542"/>
              <a:gd name="connsiteX1" fmla="*/ 21600 w 21600"/>
              <a:gd name="connsiteY1" fmla="*/ 0 h 23542"/>
              <a:gd name="connsiteX2" fmla="*/ 21600 w 21600"/>
              <a:gd name="connsiteY2" fmla="*/ 17322 h 23542"/>
              <a:gd name="connsiteX3" fmla="*/ 15707 w 21600"/>
              <a:gd name="connsiteY3" fmla="*/ 16156 h 23542"/>
              <a:gd name="connsiteX4" fmla="*/ 0 w 21600"/>
              <a:gd name="connsiteY4" fmla="*/ 20172 h 23542"/>
              <a:gd name="connsiteX5" fmla="*/ 0 w 21600"/>
              <a:gd name="connsiteY5" fmla="*/ 0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3542">
                <a:moveTo>
                  <a:pt x="0" y="0"/>
                </a:moveTo>
                <a:lnTo>
                  <a:pt x="21600" y="0"/>
                </a:lnTo>
                <a:lnTo>
                  <a:pt x="21600" y="17322"/>
                </a:lnTo>
                <a:cubicBezTo>
                  <a:pt x="20658" y="20331"/>
                  <a:pt x="19307" y="15681"/>
                  <a:pt x="15707" y="16156"/>
                </a:cubicBezTo>
                <a:cubicBezTo>
                  <a:pt x="12107" y="16631"/>
                  <a:pt x="10" y="29471"/>
                  <a:pt x="0" y="20172"/>
                </a:cubicBezTo>
                <a:lnTo>
                  <a:pt x="0" y="0"/>
                </a:lnTo>
                <a:close/>
              </a:path>
            </a:pathLst>
          </a:custGeom>
          <a:gradFill>
            <a:gsLst>
              <a:gs pos="0">
                <a:srgbClr val="8A1013"/>
              </a:gs>
              <a:gs pos="34000">
                <a:srgbClr val="B01519"/>
              </a:gs>
              <a:gs pos="83000">
                <a:srgbClr val="C00000"/>
              </a:gs>
              <a:gs pos="100000">
                <a:srgbClr val="A11316"/>
              </a:gs>
            </a:gsLst>
            <a:lin ang="6000000" scaled="0"/>
          </a:gradFill>
          <a:ln>
            <a:solidFill>
              <a:schemeClr val="bg1"/>
            </a:solidFill>
          </a:ln>
          <a:effectLst>
            <a:innerShdw blurRad="228600" dist="2286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48127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NU 一级标题 版式2">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E2B09EC6-594A-4F05-9C9F-84590FD3CE8C}"/>
              </a:ext>
            </a:extLst>
          </p:cNvPr>
          <p:cNvSpPr>
            <a:spLocks noGrp="1"/>
          </p:cNvSpPr>
          <p:nvPr>
            <p:ph type="subTitle" idx="1" hasCustomPrompt="1"/>
          </p:nvPr>
        </p:nvSpPr>
        <p:spPr>
          <a:xfrm>
            <a:off x="5046109" y="3911491"/>
            <a:ext cx="2099781" cy="720000"/>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标题内容</a:t>
            </a:r>
          </a:p>
        </p:txBody>
      </p:sp>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grpSp>
        <p:nvGrpSpPr>
          <p:cNvPr id="11" name="组合 10">
            <a:extLst>
              <a:ext uri="{FF2B5EF4-FFF2-40B4-BE49-F238E27FC236}">
                <a16:creationId xmlns:a16="http://schemas.microsoft.com/office/drawing/2014/main" id="{E97B0329-5B8C-46DF-BF0F-ACCF886BDF16}"/>
              </a:ext>
            </a:extLst>
          </p:cNvPr>
          <p:cNvGrpSpPr/>
          <p:nvPr userDrawn="1"/>
        </p:nvGrpSpPr>
        <p:grpSpPr>
          <a:xfrm>
            <a:off x="4804506" y="824188"/>
            <a:ext cx="2582988" cy="676645"/>
            <a:chOff x="5341812" y="824188"/>
            <a:chExt cx="2582988" cy="676645"/>
          </a:xfrm>
        </p:grpSpPr>
        <p:pic>
          <p:nvPicPr>
            <p:cNvPr id="13" name="图片 12">
              <a:extLst>
                <a:ext uri="{FF2B5EF4-FFF2-40B4-BE49-F238E27FC236}">
                  <a16:creationId xmlns:a16="http://schemas.microsoft.com/office/drawing/2014/main" id="{5DA32103-68E9-4714-880B-BA0123EE3D6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01148" y="824188"/>
              <a:ext cx="1923652" cy="412211"/>
            </a:xfrm>
            <a:prstGeom prst="rect">
              <a:avLst/>
            </a:prstGeom>
          </p:spPr>
        </p:pic>
        <p:pic>
          <p:nvPicPr>
            <p:cNvPr id="15" name="图片 14">
              <a:extLst>
                <a:ext uri="{FF2B5EF4-FFF2-40B4-BE49-F238E27FC236}">
                  <a16:creationId xmlns:a16="http://schemas.microsoft.com/office/drawing/2014/main" id="{1EFF9610-0E59-49EB-BE78-12301DE15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812" y="845930"/>
              <a:ext cx="663753" cy="654903"/>
            </a:xfrm>
            <a:prstGeom prst="rect">
              <a:avLst/>
            </a:prstGeom>
          </p:spPr>
        </p:pic>
        <p:sp>
          <p:nvSpPr>
            <p:cNvPr id="16" name="矩形 15">
              <a:extLst>
                <a:ext uri="{FF2B5EF4-FFF2-40B4-BE49-F238E27FC236}">
                  <a16:creationId xmlns:a16="http://schemas.microsoft.com/office/drawing/2014/main" id="{6A41A75B-70E4-4424-9251-6F1368D49551}"/>
                </a:ext>
              </a:extLst>
            </p:cNvPr>
            <p:cNvSpPr/>
            <p:nvPr/>
          </p:nvSpPr>
          <p:spPr>
            <a:xfrm>
              <a:off x="6089177" y="1270001"/>
              <a:ext cx="1747594"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srgbClr val="B01519"/>
                  </a:solidFill>
                  <a:effectLst/>
                  <a:uLnTx/>
                  <a:uFillTx/>
                  <a:latin typeface="隶书" panose="02010509060101010101" pitchFamily="49" charset="-122"/>
                  <a:ea typeface="隶书" panose="02010509060101010101" pitchFamily="49" charset="-122"/>
                  <a:cs typeface="+mn-cs"/>
                </a:rPr>
                <a:t>Chongqing Normal University</a:t>
              </a:r>
            </a:p>
          </p:txBody>
        </p:sp>
      </p:grpSp>
      <p:cxnSp>
        <p:nvCxnSpPr>
          <p:cNvPr id="9" name="直接箭头连接符 8">
            <a:extLst>
              <a:ext uri="{FF2B5EF4-FFF2-40B4-BE49-F238E27FC236}">
                <a16:creationId xmlns:a16="http://schemas.microsoft.com/office/drawing/2014/main" id="{C2441C31-2EDD-4E61-8B19-4908A852043B}"/>
              </a:ext>
            </a:extLst>
          </p:cNvPr>
          <p:cNvCxnSpPr>
            <a:cxnSpLocks/>
          </p:cNvCxnSpPr>
          <p:nvPr userDrawn="1"/>
        </p:nvCxnSpPr>
        <p:spPr>
          <a:xfrm>
            <a:off x="282182" y="1758950"/>
            <a:ext cx="11627635" cy="0"/>
          </a:xfrm>
          <a:prstGeom prst="straightConnector1">
            <a:avLst/>
          </a:prstGeom>
          <a:ln w="38100">
            <a:solidFill>
              <a:srgbClr val="B01519"/>
            </a:solidFill>
            <a:headEnd type="oval"/>
            <a:tailEnd type="oval"/>
          </a:ln>
        </p:spPr>
        <p:style>
          <a:lnRef idx="1">
            <a:schemeClr val="accent2"/>
          </a:lnRef>
          <a:fillRef idx="0">
            <a:schemeClr val="accent2"/>
          </a:fillRef>
          <a:effectRef idx="0">
            <a:schemeClr val="accent2"/>
          </a:effectRef>
          <a:fontRef idx="minor">
            <a:schemeClr val="tx1"/>
          </a:fontRef>
        </p:style>
      </p:cxnSp>
      <p:sp>
        <p:nvSpPr>
          <p:cNvPr id="26" name="图片占位符 25">
            <a:extLst>
              <a:ext uri="{FF2B5EF4-FFF2-40B4-BE49-F238E27FC236}">
                <a16:creationId xmlns:a16="http://schemas.microsoft.com/office/drawing/2014/main" id="{948E3EE5-F427-4B13-9C69-26EF303BAAB8}"/>
              </a:ext>
            </a:extLst>
          </p:cNvPr>
          <p:cNvSpPr>
            <a:spLocks noGrp="1"/>
          </p:cNvSpPr>
          <p:nvPr>
            <p:ph type="pic" sz="quarter" idx="17" hasCustomPrompt="1"/>
          </p:nvPr>
        </p:nvSpPr>
        <p:spPr>
          <a:xfrm>
            <a:off x="5520090" y="2637221"/>
            <a:ext cx="1116000" cy="1116000"/>
          </a:xfrm>
          <a:prstGeom prst="ellipse">
            <a:avLst/>
          </a:prstGeom>
          <a:pattFill prst="pct10">
            <a:fgClr>
              <a:srgbClr val="002060"/>
            </a:fgClr>
            <a:bgClr>
              <a:schemeClr val="bg1"/>
            </a:bgClr>
          </a:pattFill>
        </p:spPr>
        <p:txBody>
          <a:bodyPr anchor="ctr">
            <a:noAutofit/>
          </a:bodyPr>
          <a:lstStyle>
            <a:lvl1pPr marL="0" indent="0" algn="ctr">
              <a:buNone/>
              <a:defRPr sz="1600"/>
            </a:lvl1pPr>
          </a:lstStyle>
          <a:p>
            <a:r>
              <a:rPr lang="zh-CN" altLang="en-US" dirty="0"/>
              <a:t>更换图片</a:t>
            </a:r>
          </a:p>
        </p:txBody>
      </p:sp>
    </p:spTree>
    <p:extLst>
      <p:ext uri="{BB962C8B-B14F-4D97-AF65-F5344CB8AC3E}">
        <p14:creationId xmlns:p14="http://schemas.microsoft.com/office/powerpoint/2010/main" val="1612940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NU 二级标题 版式3">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4851932" y="2669149"/>
            <a:ext cx="4888832"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r>
              <a:rPr lang="zh-CN" altLang="en-US" dirty="0"/>
              <a:t>标题内容</a:t>
            </a:r>
          </a:p>
        </p:txBody>
      </p:sp>
      <p:pic>
        <p:nvPicPr>
          <p:cNvPr id="21" name="图片 20">
            <a:extLst>
              <a:ext uri="{FF2B5EF4-FFF2-40B4-BE49-F238E27FC236}">
                <a16:creationId xmlns:a16="http://schemas.microsoft.com/office/drawing/2014/main" id="{80355F42-C090-48DC-9BA7-33CBBACB72B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714098" y="1841653"/>
            <a:ext cx="2083333" cy="2056775"/>
          </a:xfrm>
          <a:prstGeom prst="rect">
            <a:avLst/>
          </a:prstGeom>
          <a:ln>
            <a:noFill/>
          </a:ln>
          <a:effectLst>
            <a:outerShdw blurRad="292100" dist="139700" dir="2700000" algn="tl" rotWithShape="0">
              <a:srgbClr val="333333">
                <a:alpha val="65000"/>
              </a:srgbClr>
            </a:outerShdw>
          </a:effectLst>
        </p:spPr>
      </p:pic>
      <p:sp>
        <p:nvSpPr>
          <p:cNvPr id="13" name="直角三角形 12">
            <a:extLst>
              <a:ext uri="{FF2B5EF4-FFF2-40B4-BE49-F238E27FC236}">
                <a16:creationId xmlns:a16="http://schemas.microsoft.com/office/drawing/2014/main" id="{5D689DBB-A68B-492F-A7A6-8E02978D625B}"/>
              </a:ext>
            </a:extLst>
          </p:cNvPr>
          <p:cNvSpPr/>
          <p:nvPr userDrawn="1"/>
        </p:nvSpPr>
        <p:spPr>
          <a:xfrm>
            <a:off x="0" y="5370927"/>
            <a:ext cx="12192000" cy="1487073"/>
          </a:xfrm>
          <a:prstGeom prst="rtTriangle">
            <a:avLst/>
          </a:prstGeom>
          <a:gradFill>
            <a:gsLst>
              <a:gs pos="0">
                <a:srgbClr val="C00000">
                  <a:lumMod val="14000"/>
                </a:srgbClr>
              </a:gs>
              <a:gs pos="52000">
                <a:srgbClr val="FF0000">
                  <a:alpha val="69000"/>
                </a:srgbClr>
              </a:gs>
              <a:gs pos="83000">
                <a:srgbClr val="B01519"/>
              </a:gs>
              <a:gs pos="100000">
                <a:srgbClr val="C0000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直角三角形 13">
            <a:extLst>
              <a:ext uri="{FF2B5EF4-FFF2-40B4-BE49-F238E27FC236}">
                <a16:creationId xmlns:a16="http://schemas.microsoft.com/office/drawing/2014/main" id="{1F2073F9-C407-40C8-AA7D-FE4BD74234A1}"/>
              </a:ext>
            </a:extLst>
          </p:cNvPr>
          <p:cNvSpPr/>
          <p:nvPr userDrawn="1"/>
        </p:nvSpPr>
        <p:spPr>
          <a:xfrm flipH="1">
            <a:off x="-2" y="5852876"/>
            <a:ext cx="12192000" cy="996154"/>
          </a:xfrm>
          <a:prstGeom prst="rtTriangle">
            <a:avLst/>
          </a:prstGeom>
          <a:gradFill>
            <a:gsLst>
              <a:gs pos="0">
                <a:srgbClr val="C00000"/>
              </a:gs>
              <a:gs pos="34000">
                <a:srgbClr val="FF0000">
                  <a:alpha val="65000"/>
                </a:srgbClr>
              </a:gs>
              <a:gs pos="83000">
                <a:srgbClr val="B01519">
                  <a:alpha val="94000"/>
                </a:srgbClr>
              </a:gs>
              <a:gs pos="100000">
                <a:srgbClr val="C0000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5" name="组合 14">
            <a:extLst>
              <a:ext uri="{FF2B5EF4-FFF2-40B4-BE49-F238E27FC236}">
                <a16:creationId xmlns:a16="http://schemas.microsoft.com/office/drawing/2014/main" id="{6E323371-3CD3-461C-B443-7FDFAC481B2E}"/>
              </a:ext>
            </a:extLst>
          </p:cNvPr>
          <p:cNvGrpSpPr/>
          <p:nvPr userDrawn="1"/>
        </p:nvGrpSpPr>
        <p:grpSpPr>
          <a:xfrm rot="10800000">
            <a:off x="-2" y="-2215"/>
            <a:ext cx="12191998" cy="732306"/>
            <a:chOff x="510139" y="-2950694"/>
            <a:chExt cx="12191998" cy="2292583"/>
          </a:xfrm>
        </p:grpSpPr>
        <p:sp>
          <p:nvSpPr>
            <p:cNvPr id="17" name="直角三角形 16">
              <a:extLst>
                <a:ext uri="{FF2B5EF4-FFF2-40B4-BE49-F238E27FC236}">
                  <a16:creationId xmlns:a16="http://schemas.microsoft.com/office/drawing/2014/main" id="{637A69F1-675C-4027-B293-7F974F05EC2B}"/>
                </a:ext>
              </a:extLst>
            </p:cNvPr>
            <p:cNvSpPr/>
            <p:nvPr userDrawn="1"/>
          </p:nvSpPr>
          <p:spPr>
            <a:xfrm>
              <a:off x="510139" y="-2152116"/>
              <a:ext cx="4610503" cy="1487073"/>
            </a:xfrm>
            <a:prstGeom prst="rtTriangle">
              <a:avLst/>
            </a:prstGeom>
            <a:gradFill>
              <a:gsLst>
                <a:gs pos="0">
                  <a:srgbClr val="C00000"/>
                </a:gs>
                <a:gs pos="52000">
                  <a:srgbClr val="FF0000"/>
                </a:gs>
                <a:gs pos="83000">
                  <a:srgbClr val="B01519"/>
                </a:gs>
                <a:gs pos="100000">
                  <a:srgbClr val="C0000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直角三角形 22">
              <a:extLst>
                <a:ext uri="{FF2B5EF4-FFF2-40B4-BE49-F238E27FC236}">
                  <a16:creationId xmlns:a16="http://schemas.microsoft.com/office/drawing/2014/main" id="{6EFA7851-4189-4B7A-9635-50428E99C88F}"/>
                </a:ext>
              </a:extLst>
            </p:cNvPr>
            <p:cNvSpPr/>
            <p:nvPr userDrawn="1"/>
          </p:nvSpPr>
          <p:spPr>
            <a:xfrm flipH="1">
              <a:off x="1348341" y="-2950694"/>
              <a:ext cx="11353796" cy="2292583"/>
            </a:xfrm>
            <a:prstGeom prst="rtTriangle">
              <a:avLst/>
            </a:prstGeom>
            <a:gradFill>
              <a:gsLst>
                <a:gs pos="0">
                  <a:srgbClr val="C00000"/>
                </a:gs>
                <a:gs pos="34000">
                  <a:srgbClr val="FF0000">
                    <a:alpha val="65000"/>
                  </a:srgbClr>
                </a:gs>
                <a:gs pos="83000">
                  <a:srgbClr val="B01519">
                    <a:alpha val="94000"/>
                  </a:srgbClr>
                </a:gs>
                <a:gs pos="100000">
                  <a:srgbClr val="C0000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725322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二级标题 版式4">
    <p:spTree>
      <p:nvGrpSpPr>
        <p:cNvPr id="1" name=""/>
        <p:cNvGrpSpPr/>
        <p:nvPr/>
      </p:nvGrpSpPr>
      <p:grpSpPr>
        <a:xfrm>
          <a:off x="0" y="0"/>
          <a:ext cx="0" cy="0"/>
          <a:chOff x="0" y="0"/>
          <a:chExt cx="0" cy="0"/>
        </a:xfrm>
      </p:grpSpPr>
      <p:sp>
        <p:nvSpPr>
          <p:cNvPr id="15" name="直角三角形 19">
            <a:extLst>
              <a:ext uri="{FF2B5EF4-FFF2-40B4-BE49-F238E27FC236}">
                <a16:creationId xmlns:a16="http://schemas.microsoft.com/office/drawing/2014/main" id="{43A4CE5F-1ED4-42EB-90D3-98C738684540}"/>
              </a:ext>
            </a:extLst>
          </p:cNvPr>
          <p:cNvSpPr/>
          <p:nvPr userDrawn="1"/>
        </p:nvSpPr>
        <p:spPr>
          <a:xfrm rot="10800000" flipH="1" flipV="1">
            <a:off x="382734" y="1005124"/>
            <a:ext cx="138806" cy="4560262"/>
          </a:xfrm>
          <a:prstGeom prst="rect">
            <a:avLst/>
          </a:prstGeom>
          <a:gradFill flip="none" rotWithShape="1">
            <a:gsLst>
              <a:gs pos="0">
                <a:srgbClr val="8A1013"/>
              </a:gs>
              <a:gs pos="23000">
                <a:srgbClr val="FF0000"/>
              </a:gs>
              <a:gs pos="69000">
                <a:schemeClr val="accent2"/>
              </a:gs>
              <a:gs pos="97000">
                <a:srgbClr val="8A1013"/>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直角三角形 19">
            <a:extLst>
              <a:ext uri="{FF2B5EF4-FFF2-40B4-BE49-F238E27FC236}">
                <a16:creationId xmlns:a16="http://schemas.microsoft.com/office/drawing/2014/main" id="{3554B2BA-BCA6-4720-AAD3-F479A7E9602E}"/>
              </a:ext>
            </a:extLst>
          </p:cNvPr>
          <p:cNvSpPr/>
          <p:nvPr userDrawn="1"/>
        </p:nvSpPr>
        <p:spPr>
          <a:xfrm rot="10800000" flipH="1" flipV="1">
            <a:off x="8835099" y="2097487"/>
            <a:ext cx="1419913" cy="3555309"/>
          </a:xfrm>
          <a:prstGeom prst="rect">
            <a:avLst/>
          </a:prstGeom>
          <a:gradFill flip="none" rotWithShape="1">
            <a:gsLst>
              <a:gs pos="0">
                <a:srgbClr val="8A1013"/>
              </a:gs>
              <a:gs pos="23000">
                <a:srgbClr val="FF0000"/>
              </a:gs>
              <a:gs pos="69000">
                <a:schemeClr val="accent2"/>
              </a:gs>
              <a:gs pos="97000">
                <a:srgbClr val="8A1013"/>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1476109" y="2882954"/>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r>
              <a:rPr lang="zh-CN" altLang="en-US" dirty="0"/>
              <a:t>标题内容</a:t>
            </a:r>
          </a:p>
        </p:txBody>
      </p:sp>
      <p:grpSp>
        <p:nvGrpSpPr>
          <p:cNvPr id="24" name="组合 23">
            <a:extLst>
              <a:ext uri="{FF2B5EF4-FFF2-40B4-BE49-F238E27FC236}">
                <a16:creationId xmlns:a16="http://schemas.microsoft.com/office/drawing/2014/main" id="{8F0EF24D-C8D6-4401-B5BC-D79FD5EB93FF}"/>
              </a:ext>
            </a:extLst>
          </p:cNvPr>
          <p:cNvGrpSpPr/>
          <p:nvPr userDrawn="1"/>
        </p:nvGrpSpPr>
        <p:grpSpPr>
          <a:xfrm>
            <a:off x="9057723" y="369582"/>
            <a:ext cx="1541258" cy="1524750"/>
            <a:chOff x="6001148" y="-383357"/>
            <a:chExt cx="1923651" cy="1903048"/>
          </a:xfrm>
        </p:grpSpPr>
        <p:pic>
          <p:nvPicPr>
            <p:cNvPr id="25" name="图片 24">
              <a:extLst>
                <a:ext uri="{FF2B5EF4-FFF2-40B4-BE49-F238E27FC236}">
                  <a16:creationId xmlns:a16="http://schemas.microsoft.com/office/drawing/2014/main" id="{95F34AEA-5712-41CC-80EC-29867891BF3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01148" y="824188"/>
              <a:ext cx="1923651" cy="412210"/>
            </a:xfrm>
            <a:prstGeom prst="rect">
              <a:avLst/>
            </a:prstGeom>
          </p:spPr>
        </p:pic>
        <p:pic>
          <p:nvPicPr>
            <p:cNvPr id="26" name="图片 25">
              <a:extLst>
                <a:ext uri="{FF2B5EF4-FFF2-40B4-BE49-F238E27FC236}">
                  <a16:creationId xmlns:a16="http://schemas.microsoft.com/office/drawing/2014/main" id="{B2BBA35E-C2F2-4556-ADC4-481F639A3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083" y="-383357"/>
              <a:ext cx="1105782" cy="1091038"/>
            </a:xfrm>
            <a:prstGeom prst="rect">
              <a:avLst/>
            </a:prstGeom>
          </p:spPr>
        </p:pic>
        <p:sp>
          <p:nvSpPr>
            <p:cNvPr id="27" name="矩形 26">
              <a:extLst>
                <a:ext uri="{FF2B5EF4-FFF2-40B4-BE49-F238E27FC236}">
                  <a16:creationId xmlns:a16="http://schemas.microsoft.com/office/drawing/2014/main" id="{122832CC-E2EF-4D8A-83BA-12404186B01E}"/>
                </a:ext>
              </a:extLst>
            </p:cNvPr>
            <p:cNvSpPr/>
            <p:nvPr/>
          </p:nvSpPr>
          <p:spPr>
            <a:xfrm>
              <a:off x="6089177" y="1270001"/>
              <a:ext cx="1833056" cy="2496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B01519"/>
                  </a:solidFill>
                  <a:effectLst/>
                  <a:uLnTx/>
                  <a:uFillTx/>
                  <a:latin typeface="微软雅黑" panose="020B0503020204020204" pitchFamily="34" charset="-122"/>
                  <a:ea typeface="微软雅黑" panose="020B0503020204020204" pitchFamily="34" charset="-122"/>
                  <a:cs typeface="+mn-cs"/>
                </a:rPr>
                <a:t>Chongqing Normal University</a:t>
              </a:r>
            </a:p>
          </p:txBody>
        </p:sp>
      </p:grpSp>
      <p:sp>
        <p:nvSpPr>
          <p:cNvPr id="19" name="图片占位符 6">
            <a:extLst>
              <a:ext uri="{FF2B5EF4-FFF2-40B4-BE49-F238E27FC236}">
                <a16:creationId xmlns:a16="http://schemas.microsoft.com/office/drawing/2014/main" id="{1139DB3F-A3FC-4420-9FCC-2106708583D8}"/>
              </a:ext>
            </a:extLst>
          </p:cNvPr>
          <p:cNvSpPr>
            <a:spLocks noGrp="1"/>
          </p:cNvSpPr>
          <p:nvPr>
            <p:ph type="pic" sz="quarter" idx="17"/>
          </p:nvPr>
        </p:nvSpPr>
        <p:spPr>
          <a:xfrm>
            <a:off x="8875909" y="2120900"/>
            <a:ext cx="1984375" cy="3444875"/>
          </a:xfrm>
          <a:pattFill prst="solidDmnd">
            <a:fgClr>
              <a:schemeClr val="bg2">
                <a:lumMod val="90000"/>
              </a:schemeClr>
            </a:fgClr>
            <a:bgClr>
              <a:schemeClr val="bg2"/>
            </a:bgClr>
          </a:pattFill>
        </p:spPr>
        <p:txBody>
          <a:bodyPr/>
          <a:lstStyle/>
          <a:p>
            <a:endParaRPr lang="zh-CN" altLang="en-US"/>
          </a:p>
        </p:txBody>
      </p:sp>
    </p:spTree>
    <p:extLst>
      <p:ext uri="{BB962C8B-B14F-4D97-AF65-F5344CB8AC3E}">
        <p14:creationId xmlns:p14="http://schemas.microsoft.com/office/powerpoint/2010/main" val="2198467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NU 一级标题 版式5">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838198" y="2882954"/>
            <a:ext cx="6066233"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stStyle>
          <a:p>
            <a:r>
              <a:rPr lang="zh-CN" altLang="en-US" dirty="0"/>
              <a:t>标题内容</a:t>
            </a:r>
          </a:p>
        </p:txBody>
      </p:sp>
      <p:sp>
        <p:nvSpPr>
          <p:cNvPr id="28" name="Picture Placeholder 5">
            <a:extLst>
              <a:ext uri="{FF2B5EF4-FFF2-40B4-BE49-F238E27FC236}">
                <a16:creationId xmlns:a16="http://schemas.microsoft.com/office/drawing/2014/main" id="{3BD1CD31-2E0F-4F56-8309-560D1F87293B}"/>
              </a:ext>
            </a:extLst>
          </p:cNvPr>
          <p:cNvSpPr>
            <a:spLocks noGrp="1"/>
          </p:cNvSpPr>
          <p:nvPr>
            <p:ph type="pic" sz="quarter" idx="17" hasCustomPrompt="1"/>
          </p:nvPr>
        </p:nvSpPr>
        <p:spPr>
          <a:xfrm>
            <a:off x="8760184" y="-5631"/>
            <a:ext cx="6863632" cy="6863632"/>
          </a:xfrm>
          <a:prstGeom prst="pie">
            <a:avLst>
              <a:gd name="adj1" fmla="val 5395673"/>
              <a:gd name="adj2" fmla="val 16200000"/>
            </a:avLst>
          </a:prstGeom>
          <a:pattFill prst="solidDmnd">
            <a:fgClr>
              <a:schemeClr val="bg2">
                <a:lumMod val="90000"/>
              </a:schemeClr>
            </a:fgClr>
            <a:bgClr>
              <a:schemeClr val="bg2"/>
            </a:bgClr>
          </a:pattFill>
          <a:ln>
            <a:solidFill>
              <a:schemeClr val="tx1"/>
            </a:solidFill>
          </a:ln>
        </p:spPr>
        <p:txBody>
          <a:bodyPr anchor="ctr" anchorCtr="0"/>
          <a:lstStyle/>
          <a:p>
            <a:r>
              <a:rPr lang="zh-CN" altLang="en-US" dirty="0"/>
              <a:t>更换图片</a:t>
            </a:r>
          </a:p>
        </p:txBody>
      </p:sp>
    </p:spTree>
    <p:extLst>
      <p:ext uri="{BB962C8B-B14F-4D97-AF65-F5344CB8AC3E}">
        <p14:creationId xmlns:p14="http://schemas.microsoft.com/office/powerpoint/2010/main" val="358775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NU一级标题 版式3">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3A1218-C73F-4DCC-A3B0-DF0EAFA52976}"/>
              </a:ext>
            </a:extLst>
          </p:cNvPr>
          <p:cNvSpPr/>
          <p:nvPr userDrawn="1"/>
        </p:nvSpPr>
        <p:spPr>
          <a:xfrm>
            <a:off x="0" y="1590431"/>
            <a:ext cx="12192000" cy="2879564"/>
          </a:xfrm>
          <a:prstGeom prst="rect">
            <a:avLst/>
          </a:prstGeom>
          <a:solidFill>
            <a:srgbClr val="B01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直角三角形 18">
            <a:extLst>
              <a:ext uri="{FF2B5EF4-FFF2-40B4-BE49-F238E27FC236}">
                <a16:creationId xmlns:a16="http://schemas.microsoft.com/office/drawing/2014/main" id="{34153DE2-5B85-4CCB-B548-DFC1FF0EDECE}"/>
              </a:ext>
            </a:extLst>
          </p:cNvPr>
          <p:cNvSpPr/>
          <p:nvPr userDrawn="1"/>
        </p:nvSpPr>
        <p:spPr>
          <a:xfrm flipH="1">
            <a:off x="0" y="1590431"/>
            <a:ext cx="12192000" cy="2879564"/>
          </a:xfrm>
          <a:prstGeom prst="rtTriangle">
            <a:avLst/>
          </a:prstGeom>
          <a:solidFill>
            <a:srgbClr val="8A1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902615A8-99E0-41E6-B4BC-2C6475BF8719}"/>
              </a:ext>
            </a:extLst>
          </p:cNvPr>
          <p:cNvSpPr>
            <a:spLocks noGrp="1"/>
          </p:cNvSpPr>
          <p:nvPr>
            <p:ph type="ctrTitle"/>
          </p:nvPr>
        </p:nvSpPr>
        <p:spPr>
          <a:xfrm>
            <a:off x="4517292" y="1781863"/>
            <a:ext cx="6963508" cy="2387600"/>
          </a:xfrm>
          <a:noFill/>
        </p:spPr>
        <p:txBody>
          <a:bodyPr anchor="ctr">
            <a:noAutofit/>
          </a:bodyPr>
          <a:lstStyle>
            <a:lvl1pPr algn="ctr">
              <a:defRPr sz="6600">
                <a:solidFill>
                  <a:schemeClr val="bg1"/>
                </a:solidFill>
              </a:defRPr>
            </a:lvl1pPr>
          </a:lstStyle>
          <a:p>
            <a:r>
              <a:rPr lang="zh-CN" altLang="en-US" dirty="0"/>
              <a:t>单击此处编辑母版标题样式</a:t>
            </a:r>
          </a:p>
        </p:txBody>
      </p:sp>
      <p:sp>
        <p:nvSpPr>
          <p:cNvPr id="7" name="日期占位符 6">
            <a:extLst>
              <a:ext uri="{FF2B5EF4-FFF2-40B4-BE49-F238E27FC236}">
                <a16:creationId xmlns:a16="http://schemas.microsoft.com/office/drawing/2014/main" id="{3A88C92D-B4E0-48CC-93D0-B747DCBD3EB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8" name="页脚占位符 7">
            <a:extLst>
              <a:ext uri="{FF2B5EF4-FFF2-40B4-BE49-F238E27FC236}">
                <a16:creationId xmlns:a16="http://schemas.microsoft.com/office/drawing/2014/main" id="{A987CFE7-0C0D-43CE-A579-5E40E9CF5FC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9" name="灯片编号占位符 8">
            <a:extLst>
              <a:ext uri="{FF2B5EF4-FFF2-40B4-BE49-F238E27FC236}">
                <a16:creationId xmlns:a16="http://schemas.microsoft.com/office/drawing/2014/main" id="{F77A85BF-92B8-4A6C-B415-82441724EF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15" name="副标题 2">
            <a:extLst>
              <a:ext uri="{FF2B5EF4-FFF2-40B4-BE49-F238E27FC236}">
                <a16:creationId xmlns:a16="http://schemas.microsoft.com/office/drawing/2014/main" id="{32F79B30-6C10-46D8-893A-4F3D8BCD5BB8}"/>
              </a:ext>
            </a:extLst>
          </p:cNvPr>
          <p:cNvSpPr txBox="1">
            <a:spLocks/>
          </p:cNvSpPr>
          <p:nvPr userDrawn="1"/>
        </p:nvSpPr>
        <p:spPr>
          <a:xfrm>
            <a:off x="5238519" y="4777067"/>
            <a:ext cx="1775790" cy="424071"/>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隶书" panose="02010509060101010101" pitchFamily="49" charset="-122"/>
                <a:ea typeface="隶书" panose="02010509060101010101" pitchFamily="49"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隶书" panose="02010509060101010101" pitchFamily="49" charset="-122"/>
                <a:ea typeface="隶书" panose="02010509060101010101" pitchFamily="49" charset="-122"/>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隶书" panose="02010509060101010101" pitchFamily="49" charset="-122"/>
                <a:ea typeface="隶书" panose="02010509060101010101" pitchFamily="49" charset="-122"/>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隶书" panose="02010509060101010101" pitchFamily="49" charset="-122"/>
                <a:ea typeface="隶书" panose="02010509060101010101" pitchFamily="49" charset="-122"/>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隶书" panose="02010509060101010101" pitchFamily="49" charset="-122"/>
                <a:ea typeface="隶书" panose="02010509060101010101" pitchFamily="49"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汇报单位：</a:t>
            </a:r>
          </a:p>
        </p:txBody>
      </p:sp>
      <p:sp>
        <p:nvSpPr>
          <p:cNvPr id="18" name="副标题 2">
            <a:extLst>
              <a:ext uri="{FF2B5EF4-FFF2-40B4-BE49-F238E27FC236}">
                <a16:creationId xmlns:a16="http://schemas.microsoft.com/office/drawing/2014/main" id="{B0C189C6-7EB3-46F2-AE94-6326D03AFA6B}"/>
              </a:ext>
            </a:extLst>
          </p:cNvPr>
          <p:cNvSpPr txBox="1">
            <a:spLocks/>
          </p:cNvSpPr>
          <p:nvPr userDrawn="1"/>
        </p:nvSpPr>
        <p:spPr>
          <a:xfrm>
            <a:off x="5238517" y="5201137"/>
            <a:ext cx="1775790" cy="424071"/>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隶书" panose="02010509060101010101" pitchFamily="49" charset="-122"/>
                <a:ea typeface="隶书" panose="02010509060101010101" pitchFamily="49"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隶书" panose="02010509060101010101" pitchFamily="49" charset="-122"/>
                <a:ea typeface="隶书" panose="02010509060101010101" pitchFamily="49" charset="-122"/>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隶书" panose="02010509060101010101" pitchFamily="49" charset="-122"/>
                <a:ea typeface="隶书" panose="02010509060101010101" pitchFamily="49" charset="-122"/>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隶书" panose="02010509060101010101" pitchFamily="49" charset="-122"/>
                <a:ea typeface="隶书" panose="02010509060101010101" pitchFamily="49" charset="-122"/>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隶书" panose="02010509060101010101" pitchFamily="49" charset="-122"/>
                <a:ea typeface="隶书" panose="02010509060101010101" pitchFamily="49"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汇报人：</a:t>
            </a:r>
          </a:p>
        </p:txBody>
      </p:sp>
      <p:sp>
        <p:nvSpPr>
          <p:cNvPr id="28" name="文本占位符 27">
            <a:extLst>
              <a:ext uri="{FF2B5EF4-FFF2-40B4-BE49-F238E27FC236}">
                <a16:creationId xmlns:a16="http://schemas.microsoft.com/office/drawing/2014/main" id="{69B6D6E3-4A89-48EE-A1AD-24355DC311AB}"/>
              </a:ext>
            </a:extLst>
          </p:cNvPr>
          <p:cNvSpPr>
            <a:spLocks noGrp="1"/>
          </p:cNvSpPr>
          <p:nvPr>
            <p:ph type="body" sz="quarter" idx="13" hasCustomPrompt="1"/>
          </p:nvPr>
        </p:nvSpPr>
        <p:spPr>
          <a:xfrm>
            <a:off x="7096856" y="4777067"/>
            <a:ext cx="3606800" cy="424800"/>
          </a:xfrm>
        </p:spPr>
        <p:txBody>
          <a:bodyPr>
            <a:normAutofit/>
          </a:bodyPr>
          <a:lstStyle>
            <a:lvl1pPr marL="0" indent="0">
              <a:buNone/>
              <a:defRPr lang="zh-CN" altLang="en-US" sz="2400" kern="1200" dirty="0">
                <a:solidFill>
                  <a:schemeClr val="tx1"/>
                </a:solidFill>
                <a:latin typeface="隶书" panose="02010509060101010101" pitchFamily="49" charset="-122"/>
                <a:ea typeface="隶书" panose="02010509060101010101" pitchFamily="49" charset="-122"/>
                <a:cs typeface="+mn-cs"/>
              </a:defRPr>
            </a:lvl1pPr>
          </a:lstStyle>
          <a:p>
            <a:pPr lvl="0"/>
            <a:r>
              <a:rPr lang="zh-CN" altLang="en-US" dirty="0"/>
              <a:t>填写汇报单位</a:t>
            </a:r>
          </a:p>
        </p:txBody>
      </p:sp>
      <p:sp>
        <p:nvSpPr>
          <p:cNvPr id="30" name="文本占位符 29">
            <a:extLst>
              <a:ext uri="{FF2B5EF4-FFF2-40B4-BE49-F238E27FC236}">
                <a16:creationId xmlns:a16="http://schemas.microsoft.com/office/drawing/2014/main" id="{ABE0C043-DBF2-4559-B453-61603E1E1BCF}"/>
              </a:ext>
            </a:extLst>
          </p:cNvPr>
          <p:cNvSpPr>
            <a:spLocks noGrp="1"/>
          </p:cNvSpPr>
          <p:nvPr>
            <p:ph type="body" sz="quarter" idx="14" hasCustomPrompt="1"/>
          </p:nvPr>
        </p:nvSpPr>
        <p:spPr>
          <a:xfrm>
            <a:off x="7096856" y="5201137"/>
            <a:ext cx="3606800" cy="424800"/>
          </a:xfrm>
        </p:spPr>
        <p:txBody>
          <a:bodyPr>
            <a:normAutofit/>
          </a:bodyPr>
          <a:lstStyle>
            <a:lvl1pPr marL="0" indent="0">
              <a:buNone/>
              <a:defRPr lang="zh-CN" altLang="en-US" sz="2400" kern="1200" dirty="0">
                <a:solidFill>
                  <a:schemeClr val="tx1"/>
                </a:solidFill>
                <a:latin typeface="隶书" panose="02010509060101010101" pitchFamily="49" charset="-122"/>
                <a:ea typeface="隶书" panose="02010509060101010101" pitchFamily="49" charset="-122"/>
                <a:cs typeface="+mn-cs"/>
              </a:defRPr>
            </a:lvl1pPr>
          </a:lstStyle>
          <a:p>
            <a:pPr lvl="0"/>
            <a:r>
              <a:rPr lang="zh-CN" altLang="en-US" dirty="0"/>
              <a:t>填写汇报人</a:t>
            </a:r>
          </a:p>
        </p:txBody>
      </p:sp>
      <p:sp>
        <p:nvSpPr>
          <p:cNvPr id="3" name="矩形 2">
            <a:extLst>
              <a:ext uri="{FF2B5EF4-FFF2-40B4-BE49-F238E27FC236}">
                <a16:creationId xmlns:a16="http://schemas.microsoft.com/office/drawing/2014/main" id="{0113BFE3-D21E-4662-B0EB-575735F5948D}"/>
              </a:ext>
            </a:extLst>
          </p:cNvPr>
          <p:cNvSpPr/>
          <p:nvPr userDrawn="1"/>
        </p:nvSpPr>
        <p:spPr>
          <a:xfrm>
            <a:off x="4056185" y="1781863"/>
            <a:ext cx="36000" cy="238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组合 15">
            <a:extLst>
              <a:ext uri="{FF2B5EF4-FFF2-40B4-BE49-F238E27FC236}">
                <a16:creationId xmlns:a16="http://schemas.microsoft.com/office/drawing/2014/main" id="{D5F0C87C-6991-4288-89F9-0E618CD8B5F3}"/>
              </a:ext>
            </a:extLst>
          </p:cNvPr>
          <p:cNvGrpSpPr/>
          <p:nvPr userDrawn="1"/>
        </p:nvGrpSpPr>
        <p:grpSpPr>
          <a:xfrm>
            <a:off x="1430866" y="1949171"/>
            <a:ext cx="1946411" cy="1903753"/>
            <a:chOff x="12733510" y="-2124412"/>
            <a:chExt cx="1923649" cy="1881489"/>
          </a:xfrm>
        </p:grpSpPr>
        <p:pic>
          <p:nvPicPr>
            <p:cNvPr id="17" name="图片 16">
              <a:extLst>
                <a:ext uri="{FF2B5EF4-FFF2-40B4-BE49-F238E27FC236}">
                  <a16:creationId xmlns:a16="http://schemas.microsoft.com/office/drawing/2014/main" id="{4A24768A-A4F7-4315-997A-8B5BB19FF61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733510" y="-916868"/>
              <a:ext cx="1923649" cy="412211"/>
            </a:xfrm>
            <a:prstGeom prst="rect">
              <a:avLst/>
            </a:prstGeom>
            <a:ln>
              <a:noFill/>
            </a:ln>
            <a:effectLst>
              <a:outerShdw blurRad="292100" dist="139700" dir="2700000" algn="tl" rotWithShape="0">
                <a:srgbClr val="333333">
                  <a:alpha val="65000"/>
                </a:srgbClr>
              </a:outerShdw>
            </a:effectLst>
          </p:spPr>
        </p:pic>
        <p:pic>
          <p:nvPicPr>
            <p:cNvPr id="23" name="图片 22">
              <a:extLst>
                <a:ext uri="{FF2B5EF4-FFF2-40B4-BE49-F238E27FC236}">
                  <a16:creationId xmlns:a16="http://schemas.microsoft.com/office/drawing/2014/main" id="{A6D6E51E-DEDA-4257-9721-39218D150ED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42772" y="-2124412"/>
              <a:ext cx="1105125" cy="1091038"/>
            </a:xfrm>
            <a:prstGeom prst="rect">
              <a:avLst/>
            </a:prstGeom>
            <a:ln>
              <a:noFill/>
            </a:ln>
            <a:effectLst>
              <a:outerShdw blurRad="292100" dist="139700" dir="2700000" algn="tl" rotWithShape="0">
                <a:srgbClr val="333333">
                  <a:alpha val="65000"/>
                </a:srgbClr>
              </a:outerShdw>
            </a:effectLst>
          </p:spPr>
        </p:pic>
        <p:sp>
          <p:nvSpPr>
            <p:cNvPr id="24" name="矩形 23">
              <a:extLst>
                <a:ext uri="{FF2B5EF4-FFF2-40B4-BE49-F238E27FC236}">
                  <a16:creationId xmlns:a16="http://schemas.microsoft.com/office/drawing/2014/main" id="{83A3D376-EDAC-43BF-8FCA-405CC59C4F10}"/>
                </a:ext>
              </a:extLst>
            </p:cNvPr>
            <p:cNvSpPr/>
            <p:nvPr/>
          </p:nvSpPr>
          <p:spPr>
            <a:xfrm>
              <a:off x="12737697" y="-471055"/>
              <a:ext cx="1803201" cy="2281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Chongqing Normal University</a:t>
              </a:r>
            </a:p>
          </p:txBody>
        </p:sp>
      </p:grpSp>
    </p:spTree>
    <p:extLst>
      <p:ext uri="{BB962C8B-B14F-4D97-AF65-F5344CB8AC3E}">
        <p14:creationId xmlns:p14="http://schemas.microsoft.com/office/powerpoint/2010/main" val="27036315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NU 二级标题 版式6">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4276967" y="2882954"/>
            <a:ext cx="6066233" cy="720000"/>
          </a:xfrm>
        </p:spPr>
        <p:txBody>
          <a:bodyPr vert="horz" lIns="91440" tIns="45720" rIns="91440" bIns="45720" rtlCol="0" anchor="ctr">
            <a:normAutofit/>
          </a:bodyPr>
          <a:lstStyle>
            <a:lvl1pPr marL="358775" indent="0">
              <a:buNone/>
              <a:defRPr lang="zh-CN" altLang="en-US" sz="3200" dirty="0">
                <a:solidFill>
                  <a:schemeClr val="bg2">
                    <a:lumMod val="10000"/>
                  </a:schemeClr>
                </a:solidFill>
              </a:defRPr>
            </a:lvl1pPr>
          </a:lstStyle>
          <a:p>
            <a:pPr marL="815975" lvl="0" indent="-457200"/>
            <a:r>
              <a:rPr lang="zh-CN" altLang="en-US" dirty="0"/>
              <a:t>标题内容</a:t>
            </a:r>
          </a:p>
        </p:txBody>
      </p:sp>
      <p:grpSp>
        <p:nvGrpSpPr>
          <p:cNvPr id="24" name="组合 23">
            <a:extLst>
              <a:ext uri="{FF2B5EF4-FFF2-40B4-BE49-F238E27FC236}">
                <a16:creationId xmlns:a16="http://schemas.microsoft.com/office/drawing/2014/main" id="{8F0EF24D-C8D6-4401-B5BC-D79FD5EB93FF}"/>
              </a:ext>
            </a:extLst>
          </p:cNvPr>
          <p:cNvGrpSpPr/>
          <p:nvPr userDrawn="1"/>
        </p:nvGrpSpPr>
        <p:grpSpPr>
          <a:xfrm>
            <a:off x="1439171" y="2480579"/>
            <a:ext cx="1541258" cy="1524750"/>
            <a:chOff x="6001148" y="-383357"/>
            <a:chExt cx="1923651" cy="1903048"/>
          </a:xfrm>
        </p:grpSpPr>
        <p:pic>
          <p:nvPicPr>
            <p:cNvPr id="25" name="图片 24">
              <a:extLst>
                <a:ext uri="{FF2B5EF4-FFF2-40B4-BE49-F238E27FC236}">
                  <a16:creationId xmlns:a16="http://schemas.microsoft.com/office/drawing/2014/main" id="{95F34AEA-5712-41CC-80EC-29867891BF3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01148" y="824188"/>
              <a:ext cx="1923651" cy="412210"/>
            </a:xfrm>
            <a:prstGeom prst="rect">
              <a:avLst/>
            </a:prstGeom>
          </p:spPr>
        </p:pic>
        <p:pic>
          <p:nvPicPr>
            <p:cNvPr id="26" name="图片 25">
              <a:extLst>
                <a:ext uri="{FF2B5EF4-FFF2-40B4-BE49-F238E27FC236}">
                  <a16:creationId xmlns:a16="http://schemas.microsoft.com/office/drawing/2014/main" id="{B2BBA35E-C2F2-4556-ADC4-481F639A3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083" y="-383357"/>
              <a:ext cx="1105782" cy="1091038"/>
            </a:xfrm>
            <a:prstGeom prst="rect">
              <a:avLst/>
            </a:prstGeom>
          </p:spPr>
        </p:pic>
        <p:sp>
          <p:nvSpPr>
            <p:cNvPr id="27" name="矩形 26">
              <a:extLst>
                <a:ext uri="{FF2B5EF4-FFF2-40B4-BE49-F238E27FC236}">
                  <a16:creationId xmlns:a16="http://schemas.microsoft.com/office/drawing/2014/main" id="{122832CC-E2EF-4D8A-83BA-12404186B01E}"/>
                </a:ext>
              </a:extLst>
            </p:cNvPr>
            <p:cNvSpPr/>
            <p:nvPr/>
          </p:nvSpPr>
          <p:spPr>
            <a:xfrm>
              <a:off x="6089177" y="1270001"/>
              <a:ext cx="1833056" cy="2496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B01519"/>
                  </a:solidFill>
                  <a:effectLst/>
                  <a:uLnTx/>
                  <a:uFillTx/>
                  <a:latin typeface="微软雅黑" panose="020B0503020204020204" pitchFamily="34" charset="-122"/>
                  <a:ea typeface="微软雅黑" panose="020B0503020204020204" pitchFamily="34" charset="-122"/>
                  <a:cs typeface="+mn-cs"/>
                </a:rPr>
                <a:t>Chongqing Normal University</a:t>
              </a:r>
            </a:p>
          </p:txBody>
        </p:sp>
      </p:grpSp>
      <p:sp>
        <p:nvSpPr>
          <p:cNvPr id="28" name="平行四边形 27">
            <a:extLst>
              <a:ext uri="{FF2B5EF4-FFF2-40B4-BE49-F238E27FC236}">
                <a16:creationId xmlns:a16="http://schemas.microsoft.com/office/drawing/2014/main" id="{54BBF0C6-04AF-41C8-93A9-130C902FB278}"/>
              </a:ext>
            </a:extLst>
          </p:cNvPr>
          <p:cNvSpPr/>
          <p:nvPr userDrawn="1"/>
        </p:nvSpPr>
        <p:spPr>
          <a:xfrm>
            <a:off x="4140195" y="3073400"/>
            <a:ext cx="273539" cy="355600"/>
          </a:xfrm>
          <a:prstGeom prst="parallelogram">
            <a:avLst>
              <a:gd name="adj" fmla="val 47857"/>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直角三角形 12">
            <a:extLst>
              <a:ext uri="{FF2B5EF4-FFF2-40B4-BE49-F238E27FC236}">
                <a16:creationId xmlns:a16="http://schemas.microsoft.com/office/drawing/2014/main" id="{4CCD984A-EF39-432F-8C16-6F1F63A0B106}"/>
              </a:ext>
            </a:extLst>
          </p:cNvPr>
          <p:cNvSpPr/>
          <p:nvPr userDrawn="1"/>
        </p:nvSpPr>
        <p:spPr>
          <a:xfrm flipV="1">
            <a:off x="0" y="0"/>
            <a:ext cx="697237" cy="2919690"/>
          </a:xfrm>
          <a:prstGeom prst="rtTriangl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直角三角形 13">
            <a:extLst>
              <a:ext uri="{FF2B5EF4-FFF2-40B4-BE49-F238E27FC236}">
                <a16:creationId xmlns:a16="http://schemas.microsoft.com/office/drawing/2014/main" id="{230BAEE7-4614-43B4-87CF-37B128AB2E63}"/>
              </a:ext>
            </a:extLst>
          </p:cNvPr>
          <p:cNvSpPr/>
          <p:nvPr userDrawn="1"/>
        </p:nvSpPr>
        <p:spPr>
          <a:xfrm rot="10800000" flipV="1">
            <a:off x="12020061" y="6138003"/>
            <a:ext cx="171939" cy="719997"/>
          </a:xfrm>
          <a:prstGeom prst="rtTriangle">
            <a:avLst/>
          </a:prstGeom>
          <a:solidFill>
            <a:srgbClr val="A113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47016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NU 二级标题和正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箭头: 五边形 6">
            <a:extLst>
              <a:ext uri="{FF2B5EF4-FFF2-40B4-BE49-F238E27FC236}">
                <a16:creationId xmlns:a16="http://schemas.microsoft.com/office/drawing/2014/main" id="{674DD90C-75BA-464D-A196-E90A224F63BF}"/>
              </a:ext>
            </a:extLst>
          </p:cNvPr>
          <p:cNvSpPr/>
          <p:nvPr userDrawn="1"/>
        </p:nvSpPr>
        <p:spPr>
          <a:xfrm>
            <a:off x="266700" y="127000"/>
            <a:ext cx="6172200" cy="412750"/>
          </a:xfrm>
          <a:prstGeom prst="homePlate">
            <a:avLst/>
          </a:prstGeom>
          <a:solidFill>
            <a:srgbClr val="C00000"/>
          </a:solidFill>
          <a:ln w="63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箭头: 五边形 13">
            <a:extLst>
              <a:ext uri="{FF2B5EF4-FFF2-40B4-BE49-F238E27FC236}">
                <a16:creationId xmlns:a16="http://schemas.microsoft.com/office/drawing/2014/main" id="{509A11DC-288F-489F-A887-162086C2CBFC}"/>
              </a:ext>
            </a:extLst>
          </p:cNvPr>
          <p:cNvSpPr/>
          <p:nvPr userDrawn="1"/>
        </p:nvSpPr>
        <p:spPr>
          <a:xfrm>
            <a:off x="0" y="127000"/>
            <a:ext cx="461433" cy="412750"/>
          </a:xfrm>
          <a:prstGeom prst="homePlate">
            <a:avLst>
              <a:gd name="adj" fmla="val 34615"/>
            </a:avLst>
          </a:prstGeom>
          <a:solidFill>
            <a:schemeClr val="accent4"/>
          </a:solidFill>
          <a:ln w="63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2" name="标题 1">
            <a:extLst>
              <a:ext uri="{FF2B5EF4-FFF2-40B4-BE49-F238E27FC236}">
                <a16:creationId xmlns:a16="http://schemas.microsoft.com/office/drawing/2014/main" id="{66DF0E3C-E06B-4FCD-95FE-E06E0E05A36C}"/>
              </a:ext>
            </a:extLst>
          </p:cNvPr>
          <p:cNvSpPr>
            <a:spLocks noGrp="1"/>
          </p:cNvSpPr>
          <p:nvPr>
            <p:ph type="title" hasCustomPrompt="1"/>
          </p:nvPr>
        </p:nvSpPr>
        <p:spPr>
          <a:xfrm>
            <a:off x="266700" y="127000"/>
            <a:ext cx="3251200" cy="412750"/>
          </a:xfrm>
          <a:prstGeom prst="rect">
            <a:avLst/>
          </a:prstGeom>
          <a:noFill/>
        </p:spPr>
        <p:txBody>
          <a:bodyPr>
            <a:noAutofit/>
          </a:bodyPr>
          <a:lstStyle>
            <a:lvl1pPr marL="177800" indent="0">
              <a:defRPr sz="2800">
                <a:solidFill>
                  <a:schemeClr val="bg2"/>
                </a:solidFill>
              </a:defRPr>
            </a:lvl1pPr>
          </a:lstStyle>
          <a:p>
            <a:r>
              <a:rPr lang="zh-CN" altLang="en-US" dirty="0"/>
              <a:t>二级标题</a:t>
            </a:r>
          </a:p>
        </p:txBody>
      </p:sp>
      <p:sp>
        <p:nvSpPr>
          <p:cNvPr id="3" name="内容占位符 2">
            <a:extLst>
              <a:ext uri="{FF2B5EF4-FFF2-40B4-BE49-F238E27FC236}">
                <a16:creationId xmlns:a16="http://schemas.microsoft.com/office/drawing/2014/main" id="{633C2831-6C92-4B97-8F02-36B277685223}"/>
              </a:ext>
            </a:extLst>
          </p:cNvPr>
          <p:cNvSpPr>
            <a:spLocks noGrp="1"/>
          </p:cNvSpPr>
          <p:nvPr>
            <p:ph idx="1"/>
          </p:nvPr>
        </p:nvSpPr>
        <p:spPr>
          <a:xfrm>
            <a:off x="838200" y="846667"/>
            <a:ext cx="10541000" cy="5330296"/>
          </a:xfrm>
        </p:spPr>
        <p:txBody>
          <a:bodyPr/>
          <a:lstStyle>
            <a:lvl1pPr marL="0" indent="719138">
              <a:lnSpc>
                <a:spcPct val="130000"/>
              </a:lnSpc>
              <a:buNone/>
              <a:defRPr/>
            </a:lvl1pPr>
            <a:lvl2pPr marL="457200" indent="617538">
              <a:lnSpc>
                <a:spcPct val="130000"/>
              </a:lnSpc>
              <a:buNone/>
              <a:defRPr/>
            </a:lvl2pPr>
            <a:lvl3pPr marL="914400" indent="520700">
              <a:lnSpc>
                <a:spcPct val="130000"/>
              </a:lnSpc>
              <a:buNone/>
              <a:defRPr/>
            </a:lvl3pPr>
            <a:lvl4pPr marL="1371600" indent="423863">
              <a:lnSpc>
                <a:spcPct val="130000"/>
              </a:lnSpc>
              <a:buNone/>
              <a:defRPr/>
            </a:lvl4pPr>
            <a:lvl5pPr marL="1828800" indent="414338">
              <a:lnSpc>
                <a:spcPct val="130000"/>
              </a:lnSpc>
              <a:buNone/>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EDC8A66-DB96-4182-9CD7-4E25583E5A0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CF9264BB-6707-4DF1-92E0-E21C562AA1D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0194BE73-429F-474F-BD92-C5525F5F37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pic>
        <p:nvPicPr>
          <p:cNvPr id="11" name="图片 10">
            <a:extLst>
              <a:ext uri="{FF2B5EF4-FFF2-40B4-BE49-F238E27FC236}">
                <a16:creationId xmlns:a16="http://schemas.microsoft.com/office/drawing/2014/main" id="{736B25CC-EC59-420F-81DD-56CB675A7F77}"/>
              </a:ext>
            </a:extLst>
          </p:cNvPr>
          <p:cNvPicPr>
            <a:picLocks noChangeAspect="1"/>
          </p:cNvPicPr>
          <p:nvPr userDrawn="1"/>
        </p:nvPicPr>
        <p:blipFill>
          <a:blip r:embed="rId3"/>
          <a:stretch>
            <a:fillRect/>
          </a:stretch>
        </p:blipFill>
        <p:spPr>
          <a:xfrm>
            <a:off x="10096500" y="136525"/>
            <a:ext cx="1749664" cy="478681"/>
          </a:xfrm>
          <a:prstGeom prst="rect">
            <a:avLst/>
          </a:prstGeom>
        </p:spPr>
      </p:pic>
      <p:sp>
        <p:nvSpPr>
          <p:cNvPr id="15" name="箭头: 五边形 14">
            <a:extLst>
              <a:ext uri="{FF2B5EF4-FFF2-40B4-BE49-F238E27FC236}">
                <a16:creationId xmlns:a16="http://schemas.microsoft.com/office/drawing/2014/main" id="{92F336BF-A0DC-40C1-9109-63AE509DFF49}"/>
              </a:ext>
            </a:extLst>
          </p:cNvPr>
          <p:cNvSpPr/>
          <p:nvPr userDrawn="1"/>
        </p:nvSpPr>
        <p:spPr>
          <a:xfrm>
            <a:off x="0" y="127000"/>
            <a:ext cx="406400" cy="412750"/>
          </a:xfrm>
          <a:prstGeom prst="homePlate">
            <a:avLst>
              <a:gd name="adj" fmla="val 34615"/>
            </a:avLst>
          </a:prstGeom>
          <a:solidFill>
            <a:srgbClr val="8A1013"/>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3523252530"/>
      </p:ext>
    </p:extLst>
  </p:cSld>
  <p:clrMapOvr>
    <a:masterClrMapping/>
  </p:clrMapOvr>
  <p:extLst>
    <p:ext uri="{DCECCB84-F9BA-43D5-87BE-67443E8EF086}">
      <p15:sldGuideLst xmlns:p15="http://schemas.microsoft.com/office/powerpoint/2012/main">
        <p15:guide id="1" pos="3840">
          <p15:clr>
            <a:srgbClr val="FBAE40"/>
          </p15:clr>
        </p15:guide>
        <p15:guide id="2" pos="211">
          <p15:clr>
            <a:srgbClr val="FBAE40"/>
          </p15:clr>
        </p15:guide>
        <p15:guide id="3" pos="7469">
          <p15:clr>
            <a:srgbClr val="FBAE40"/>
          </p15:clr>
        </p15:guide>
        <p15:guide id="4" orient="horz" pos="2160">
          <p15:clr>
            <a:srgbClr val="FBAE40"/>
          </p15:clr>
        </p15:guide>
        <p15:guide id="5" orient="horz" pos="210">
          <p15:clr>
            <a:srgbClr val="FBAE40"/>
          </p15:clr>
        </p15:guide>
        <p15:guide id="6" orient="horz" pos="411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CNU 二级标题和正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33C2831-6C92-4B97-8F02-36B277685223}"/>
              </a:ext>
            </a:extLst>
          </p:cNvPr>
          <p:cNvSpPr>
            <a:spLocks noGrp="1"/>
          </p:cNvSpPr>
          <p:nvPr>
            <p:ph idx="1"/>
          </p:nvPr>
        </p:nvSpPr>
        <p:spPr>
          <a:xfrm>
            <a:off x="838200" y="846667"/>
            <a:ext cx="10541000" cy="533029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DC8A66-DB96-4182-9CD7-4E25583E5A0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CF9264BB-6707-4DF1-92E0-E21C562AA1D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0194BE73-429F-474F-BD92-C5525F5F37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pic>
        <p:nvPicPr>
          <p:cNvPr id="11" name="图片 10">
            <a:extLst>
              <a:ext uri="{FF2B5EF4-FFF2-40B4-BE49-F238E27FC236}">
                <a16:creationId xmlns:a16="http://schemas.microsoft.com/office/drawing/2014/main" id="{736B25CC-EC59-420F-81DD-56CB675A7F77}"/>
              </a:ext>
            </a:extLst>
          </p:cNvPr>
          <p:cNvPicPr>
            <a:picLocks noChangeAspect="1"/>
          </p:cNvPicPr>
          <p:nvPr userDrawn="1"/>
        </p:nvPicPr>
        <p:blipFill>
          <a:blip r:embed="rId3"/>
          <a:stretch>
            <a:fillRect/>
          </a:stretch>
        </p:blipFill>
        <p:spPr>
          <a:xfrm>
            <a:off x="10096500" y="136525"/>
            <a:ext cx="1749664" cy="478681"/>
          </a:xfrm>
          <a:prstGeom prst="rect">
            <a:avLst/>
          </a:prstGeom>
        </p:spPr>
      </p:pic>
      <p:sp>
        <p:nvSpPr>
          <p:cNvPr id="2" name="标题 1">
            <a:extLst>
              <a:ext uri="{FF2B5EF4-FFF2-40B4-BE49-F238E27FC236}">
                <a16:creationId xmlns:a16="http://schemas.microsoft.com/office/drawing/2014/main" id="{66DF0E3C-E06B-4FCD-95FE-E06E0E05A36C}"/>
              </a:ext>
            </a:extLst>
          </p:cNvPr>
          <p:cNvSpPr>
            <a:spLocks noGrp="1"/>
          </p:cNvSpPr>
          <p:nvPr>
            <p:ph type="title" hasCustomPrompt="1"/>
          </p:nvPr>
        </p:nvSpPr>
        <p:spPr>
          <a:xfrm>
            <a:off x="513620" y="127000"/>
            <a:ext cx="5074380" cy="412750"/>
          </a:xfrm>
          <a:prstGeom prst="hexagon">
            <a:avLst/>
          </a:prstGeom>
          <a:solidFill>
            <a:srgbClr val="C00000"/>
          </a:solidFill>
        </p:spPr>
        <p:txBody>
          <a:bodyPr>
            <a:noAutofit/>
          </a:bodyPr>
          <a:lstStyle>
            <a:lvl1pPr>
              <a:defRPr sz="2800">
                <a:solidFill>
                  <a:schemeClr val="bg2"/>
                </a:solidFill>
              </a:defRPr>
            </a:lvl1pPr>
          </a:lstStyle>
          <a:p>
            <a:r>
              <a:rPr lang="zh-CN" altLang="en-US" dirty="0"/>
              <a:t>二级标题</a:t>
            </a:r>
          </a:p>
        </p:txBody>
      </p:sp>
      <p:sp>
        <p:nvSpPr>
          <p:cNvPr id="14" name="六边形 13">
            <a:extLst>
              <a:ext uri="{FF2B5EF4-FFF2-40B4-BE49-F238E27FC236}">
                <a16:creationId xmlns:a16="http://schemas.microsoft.com/office/drawing/2014/main" id="{509A11DC-288F-489F-A887-162086C2CBFC}"/>
              </a:ext>
            </a:extLst>
          </p:cNvPr>
          <p:cNvSpPr/>
          <p:nvPr userDrawn="1"/>
        </p:nvSpPr>
        <p:spPr>
          <a:xfrm>
            <a:off x="156305" y="173566"/>
            <a:ext cx="357315" cy="319617"/>
          </a:xfrm>
          <a:prstGeom prst="hexagon">
            <a:avLst/>
          </a:prstGeom>
          <a:solidFill>
            <a:srgbClr val="A11316"/>
          </a:solidFill>
          <a:ln w="31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2523742680"/>
      </p:ext>
    </p:extLst>
  </p:cSld>
  <p:clrMapOvr>
    <a:masterClrMapping/>
  </p:clrMapOvr>
  <p:extLst>
    <p:ext uri="{DCECCB84-F9BA-43D5-87BE-67443E8EF086}">
      <p15:sldGuideLst xmlns:p15="http://schemas.microsoft.com/office/powerpoint/2012/main">
        <p15:guide id="1" pos="3840">
          <p15:clr>
            <a:srgbClr val="FBAE40"/>
          </p15:clr>
        </p15:guide>
        <p15:guide id="2" pos="211">
          <p15:clr>
            <a:srgbClr val="FBAE40"/>
          </p15:clr>
        </p15:guide>
        <p15:guide id="3" pos="7469">
          <p15:clr>
            <a:srgbClr val="FBAE40"/>
          </p15:clr>
        </p15:guide>
        <p15:guide id="4" orient="horz" pos="2160">
          <p15:clr>
            <a:srgbClr val="FBAE40"/>
          </p15:clr>
        </p15:guide>
        <p15:guide id="5" orient="horz" pos="210">
          <p15:clr>
            <a:srgbClr val="FBAE40"/>
          </p15:clr>
        </p15:guide>
        <p15:guide id="6" orient="horz" pos="411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CNU 二级标题和正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33C2831-6C92-4B97-8F02-36B277685223}"/>
              </a:ext>
            </a:extLst>
          </p:cNvPr>
          <p:cNvSpPr>
            <a:spLocks noGrp="1"/>
          </p:cNvSpPr>
          <p:nvPr>
            <p:ph idx="1"/>
          </p:nvPr>
        </p:nvSpPr>
        <p:spPr>
          <a:xfrm>
            <a:off x="838200" y="846667"/>
            <a:ext cx="10541000" cy="533029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DC8A66-DB96-4182-9CD7-4E25583E5A0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CF9264BB-6707-4DF1-92E0-E21C562AA1D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0194BE73-429F-474F-BD92-C5525F5F37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pic>
        <p:nvPicPr>
          <p:cNvPr id="11" name="图片 10">
            <a:extLst>
              <a:ext uri="{FF2B5EF4-FFF2-40B4-BE49-F238E27FC236}">
                <a16:creationId xmlns:a16="http://schemas.microsoft.com/office/drawing/2014/main" id="{736B25CC-EC59-420F-81DD-56CB675A7F77}"/>
              </a:ext>
            </a:extLst>
          </p:cNvPr>
          <p:cNvPicPr>
            <a:picLocks noChangeAspect="1"/>
          </p:cNvPicPr>
          <p:nvPr userDrawn="1"/>
        </p:nvPicPr>
        <p:blipFill>
          <a:blip r:embed="rId3"/>
          <a:stretch>
            <a:fillRect/>
          </a:stretch>
        </p:blipFill>
        <p:spPr>
          <a:xfrm>
            <a:off x="10096500" y="136525"/>
            <a:ext cx="1749664" cy="478681"/>
          </a:xfrm>
          <a:prstGeom prst="rect">
            <a:avLst/>
          </a:prstGeom>
        </p:spPr>
      </p:pic>
      <p:sp>
        <p:nvSpPr>
          <p:cNvPr id="2" name="标题 1">
            <a:extLst>
              <a:ext uri="{FF2B5EF4-FFF2-40B4-BE49-F238E27FC236}">
                <a16:creationId xmlns:a16="http://schemas.microsoft.com/office/drawing/2014/main" id="{66DF0E3C-E06B-4FCD-95FE-E06E0E05A36C}"/>
              </a:ext>
            </a:extLst>
          </p:cNvPr>
          <p:cNvSpPr>
            <a:spLocks noGrp="1"/>
          </p:cNvSpPr>
          <p:nvPr>
            <p:ph type="title" hasCustomPrompt="1"/>
          </p:nvPr>
        </p:nvSpPr>
        <p:spPr>
          <a:xfrm>
            <a:off x="345836" y="127000"/>
            <a:ext cx="4845538" cy="412750"/>
          </a:xfrm>
          <a:prstGeom prst="parallelogram">
            <a:avLst/>
          </a:prstGeom>
          <a:solidFill>
            <a:srgbClr val="8A1013"/>
          </a:solidFill>
        </p:spPr>
        <p:txBody>
          <a:bodyPr>
            <a:noAutofit/>
          </a:bodyPr>
          <a:lstStyle>
            <a:lvl1pPr>
              <a:defRPr sz="2800">
                <a:solidFill>
                  <a:schemeClr val="bg2"/>
                </a:solidFill>
              </a:defRPr>
            </a:lvl1pPr>
          </a:lstStyle>
          <a:p>
            <a:r>
              <a:rPr lang="zh-CN" altLang="en-US" dirty="0"/>
              <a:t>二级标题</a:t>
            </a:r>
          </a:p>
        </p:txBody>
      </p:sp>
      <p:sp>
        <p:nvSpPr>
          <p:cNvPr id="9" name="标题 1">
            <a:extLst>
              <a:ext uri="{FF2B5EF4-FFF2-40B4-BE49-F238E27FC236}">
                <a16:creationId xmlns:a16="http://schemas.microsoft.com/office/drawing/2014/main" id="{0A1A0626-1EA6-4363-9349-867F7BA9EFEC}"/>
              </a:ext>
            </a:extLst>
          </p:cNvPr>
          <p:cNvSpPr txBox="1">
            <a:spLocks/>
          </p:cNvSpPr>
          <p:nvPr userDrawn="1"/>
        </p:nvSpPr>
        <p:spPr>
          <a:xfrm>
            <a:off x="0" y="91828"/>
            <a:ext cx="461108" cy="412750"/>
          </a:xfrm>
          <a:prstGeom prst="parallelogram">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bg2"/>
                </a:solidFill>
                <a:latin typeface="隶书" panose="02010509060101010101" pitchFamily="49" charset="-122"/>
                <a:ea typeface="隶书" panose="02010509060101010101" pitchFamily="49"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2800" b="0" i="0" u="none" strike="noStrike" kern="1200" cap="none" spc="0" normalizeH="0" baseline="0" noProof="0" dirty="0">
              <a:ln>
                <a:noFill/>
              </a:ln>
              <a:solidFill>
                <a:srgbClr val="E7E6E6"/>
              </a:solidFill>
              <a:effectLst/>
              <a:uLnTx/>
              <a:uFillTx/>
              <a:latin typeface="隶书" panose="02010509060101010101" pitchFamily="49" charset="-122"/>
              <a:ea typeface="隶书" panose="02010509060101010101" pitchFamily="49" charset="-122"/>
              <a:cs typeface="+mj-cs"/>
            </a:endParaRPr>
          </a:p>
        </p:txBody>
      </p:sp>
      <p:sp>
        <p:nvSpPr>
          <p:cNvPr id="10" name="标题 1">
            <a:extLst>
              <a:ext uri="{FF2B5EF4-FFF2-40B4-BE49-F238E27FC236}">
                <a16:creationId xmlns:a16="http://schemas.microsoft.com/office/drawing/2014/main" id="{169B424D-1EA2-45C0-9F7D-C5EAABD3913F}"/>
              </a:ext>
            </a:extLst>
          </p:cNvPr>
          <p:cNvSpPr txBox="1">
            <a:spLocks/>
          </p:cNvSpPr>
          <p:nvPr userDrawn="1"/>
        </p:nvSpPr>
        <p:spPr>
          <a:xfrm>
            <a:off x="5096600" y="91828"/>
            <a:ext cx="461108" cy="412750"/>
          </a:xfrm>
          <a:prstGeom prst="parallelogram">
            <a:avLst/>
          </a:prstGeom>
          <a:solidFill>
            <a:schemeClr val="accent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bg2"/>
                </a:solidFill>
                <a:latin typeface="隶书" panose="02010509060101010101" pitchFamily="49" charset="-122"/>
                <a:ea typeface="隶书" panose="02010509060101010101" pitchFamily="49"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2800" b="0" i="0" u="none" strike="noStrike" kern="1200" cap="none" spc="0" normalizeH="0" baseline="0" noProof="0" dirty="0">
              <a:ln>
                <a:noFill/>
              </a:ln>
              <a:solidFill>
                <a:srgbClr val="E7E6E6"/>
              </a:solidFill>
              <a:effectLst/>
              <a:uLnTx/>
              <a:uFillTx/>
              <a:latin typeface="隶书" panose="02010509060101010101" pitchFamily="49" charset="-122"/>
              <a:ea typeface="隶书" panose="02010509060101010101" pitchFamily="49" charset="-122"/>
              <a:cs typeface="+mj-cs"/>
            </a:endParaRPr>
          </a:p>
        </p:txBody>
      </p:sp>
      <p:sp>
        <p:nvSpPr>
          <p:cNvPr id="12" name="标题 1">
            <a:extLst>
              <a:ext uri="{FF2B5EF4-FFF2-40B4-BE49-F238E27FC236}">
                <a16:creationId xmlns:a16="http://schemas.microsoft.com/office/drawing/2014/main" id="{664EF180-243E-47E4-98F2-DDDF2C5D6949}"/>
              </a:ext>
            </a:extLst>
          </p:cNvPr>
          <p:cNvSpPr txBox="1">
            <a:spLocks/>
          </p:cNvSpPr>
          <p:nvPr userDrawn="1"/>
        </p:nvSpPr>
        <p:spPr>
          <a:xfrm>
            <a:off x="5460016" y="91828"/>
            <a:ext cx="461108" cy="412750"/>
          </a:xfrm>
          <a:prstGeom prst="parallelogram">
            <a:avLst/>
          </a:prstGeom>
          <a:solidFill>
            <a:srgbClr val="7030A0"/>
          </a:solidFill>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bg2"/>
                </a:solidFill>
                <a:latin typeface="隶书" panose="02010509060101010101" pitchFamily="49" charset="-122"/>
                <a:ea typeface="隶书" panose="02010509060101010101" pitchFamily="49"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2800" b="0" i="0" u="none" strike="noStrike" kern="1200" cap="none" spc="0" normalizeH="0" baseline="0" noProof="0" dirty="0">
              <a:ln>
                <a:noFill/>
              </a:ln>
              <a:solidFill>
                <a:srgbClr val="E7E6E6"/>
              </a:solidFill>
              <a:effectLst/>
              <a:uLnTx/>
              <a:uFillTx/>
              <a:latin typeface="隶书" panose="02010509060101010101" pitchFamily="49" charset="-122"/>
              <a:ea typeface="隶书" panose="02010509060101010101" pitchFamily="49" charset="-122"/>
              <a:cs typeface="+mj-cs"/>
            </a:endParaRPr>
          </a:p>
        </p:txBody>
      </p:sp>
    </p:spTree>
    <p:extLst>
      <p:ext uri="{BB962C8B-B14F-4D97-AF65-F5344CB8AC3E}">
        <p14:creationId xmlns:p14="http://schemas.microsoft.com/office/powerpoint/2010/main" val="368340997"/>
      </p:ext>
    </p:extLst>
  </p:cSld>
  <p:clrMapOvr>
    <a:masterClrMapping/>
  </p:clrMapOvr>
  <p:extLst>
    <p:ext uri="{DCECCB84-F9BA-43D5-87BE-67443E8EF086}">
      <p15:sldGuideLst xmlns:p15="http://schemas.microsoft.com/office/powerpoint/2012/main">
        <p15:guide id="1" pos="3840">
          <p15:clr>
            <a:srgbClr val="FBAE40"/>
          </p15:clr>
        </p15:guide>
        <p15:guide id="2" pos="211">
          <p15:clr>
            <a:srgbClr val="FBAE40"/>
          </p15:clr>
        </p15:guide>
        <p15:guide id="3" pos="7469">
          <p15:clr>
            <a:srgbClr val="FBAE40"/>
          </p15:clr>
        </p15:guide>
        <p15:guide id="4" orient="horz" pos="2160">
          <p15:clr>
            <a:srgbClr val="FBAE40"/>
          </p15:clr>
        </p15:guide>
        <p15:guide id="5" orient="horz" pos="210">
          <p15:clr>
            <a:srgbClr val="FBAE40"/>
          </p15:clr>
        </p15:guide>
        <p15:guide id="6" orient="horz" pos="411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CNU 二级标题和正文 版式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F0E3C-E06B-4FCD-95FE-E06E0E05A36C}"/>
              </a:ext>
            </a:extLst>
          </p:cNvPr>
          <p:cNvSpPr>
            <a:spLocks noGrp="1"/>
          </p:cNvSpPr>
          <p:nvPr>
            <p:ph type="title" hasCustomPrompt="1"/>
          </p:nvPr>
        </p:nvSpPr>
        <p:spPr>
          <a:xfrm>
            <a:off x="287867" y="127000"/>
            <a:ext cx="3505199" cy="412750"/>
          </a:xfrm>
          <a:prstGeom prst="rect">
            <a:avLst/>
          </a:prstGeom>
          <a:solidFill>
            <a:schemeClr val="accent2">
              <a:lumMod val="40000"/>
              <a:lumOff val="60000"/>
            </a:schemeClr>
          </a:solidFill>
        </p:spPr>
        <p:txBody>
          <a:bodyPr>
            <a:noAutofit/>
          </a:bodyPr>
          <a:lstStyle>
            <a:lvl1pPr marL="177800" indent="0">
              <a:defRPr sz="2800">
                <a:solidFill>
                  <a:schemeClr val="bg2">
                    <a:lumMod val="10000"/>
                  </a:schemeClr>
                </a:solidFill>
              </a:defRPr>
            </a:lvl1pPr>
          </a:lstStyle>
          <a:p>
            <a:r>
              <a:rPr lang="zh-CN" altLang="en-US" dirty="0"/>
              <a:t>二级标题</a:t>
            </a:r>
          </a:p>
        </p:txBody>
      </p:sp>
      <p:sp>
        <p:nvSpPr>
          <p:cNvPr id="3" name="内容占位符 2">
            <a:extLst>
              <a:ext uri="{FF2B5EF4-FFF2-40B4-BE49-F238E27FC236}">
                <a16:creationId xmlns:a16="http://schemas.microsoft.com/office/drawing/2014/main" id="{633C2831-6C92-4B97-8F02-36B277685223}"/>
              </a:ext>
            </a:extLst>
          </p:cNvPr>
          <p:cNvSpPr>
            <a:spLocks noGrp="1"/>
          </p:cNvSpPr>
          <p:nvPr>
            <p:ph idx="1"/>
          </p:nvPr>
        </p:nvSpPr>
        <p:spPr>
          <a:xfrm>
            <a:off x="838200" y="846667"/>
            <a:ext cx="10541000" cy="5330296"/>
          </a:xfrm>
        </p:spPr>
        <p:txBody>
          <a:bodyPr/>
          <a:lstStyle>
            <a:lvl1pPr marL="0" indent="719138">
              <a:lnSpc>
                <a:spcPct val="130000"/>
              </a:lnSpc>
              <a:buNone/>
              <a:defRPr/>
            </a:lvl1pPr>
            <a:lvl2pPr marL="457200" indent="617538">
              <a:lnSpc>
                <a:spcPct val="130000"/>
              </a:lnSpc>
              <a:buNone/>
              <a:defRPr/>
            </a:lvl2pPr>
            <a:lvl3pPr marL="914400" indent="520700">
              <a:lnSpc>
                <a:spcPct val="130000"/>
              </a:lnSpc>
              <a:buNone/>
              <a:defRPr/>
            </a:lvl3pPr>
            <a:lvl4pPr marL="1371600" indent="423863">
              <a:lnSpc>
                <a:spcPct val="130000"/>
              </a:lnSpc>
              <a:buNone/>
              <a:defRPr/>
            </a:lvl4pPr>
            <a:lvl5pPr marL="1828800" indent="414338">
              <a:lnSpc>
                <a:spcPct val="130000"/>
              </a:lnSpc>
              <a:buNone/>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EDC8A66-DB96-4182-9CD7-4E25583E5A0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CF9264BB-6707-4DF1-92E0-E21C562AA1D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0194BE73-429F-474F-BD92-C5525F5F37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pic>
        <p:nvPicPr>
          <p:cNvPr id="11" name="图片 10">
            <a:extLst>
              <a:ext uri="{FF2B5EF4-FFF2-40B4-BE49-F238E27FC236}">
                <a16:creationId xmlns:a16="http://schemas.microsoft.com/office/drawing/2014/main" id="{736B25CC-EC59-420F-81DD-56CB675A7F77}"/>
              </a:ext>
            </a:extLst>
          </p:cNvPr>
          <p:cNvPicPr>
            <a:picLocks noChangeAspect="1"/>
          </p:cNvPicPr>
          <p:nvPr userDrawn="1"/>
        </p:nvPicPr>
        <p:blipFill>
          <a:blip r:embed="rId3"/>
          <a:stretch>
            <a:fillRect/>
          </a:stretch>
        </p:blipFill>
        <p:spPr>
          <a:xfrm>
            <a:off x="10096500" y="136525"/>
            <a:ext cx="1749664" cy="478681"/>
          </a:xfrm>
          <a:prstGeom prst="rect">
            <a:avLst/>
          </a:prstGeom>
        </p:spPr>
      </p:pic>
      <p:sp>
        <p:nvSpPr>
          <p:cNvPr id="8" name="L 形 7">
            <a:extLst>
              <a:ext uri="{FF2B5EF4-FFF2-40B4-BE49-F238E27FC236}">
                <a16:creationId xmlns:a16="http://schemas.microsoft.com/office/drawing/2014/main" id="{13561E62-284F-4A97-B002-92828C4EF427}"/>
              </a:ext>
            </a:extLst>
          </p:cNvPr>
          <p:cNvSpPr/>
          <p:nvPr userDrawn="1"/>
        </p:nvSpPr>
        <p:spPr>
          <a:xfrm>
            <a:off x="156633" y="250297"/>
            <a:ext cx="3060700" cy="353268"/>
          </a:xfrm>
          <a:prstGeom prst="corner">
            <a:avLst>
              <a:gd name="adj1" fmla="val 4012"/>
              <a:gd name="adj2" fmla="val 15509"/>
            </a:avLst>
          </a:prstGeom>
          <a:solidFill>
            <a:srgbClr val="8A1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L 形 8">
            <a:extLst>
              <a:ext uri="{FF2B5EF4-FFF2-40B4-BE49-F238E27FC236}">
                <a16:creationId xmlns:a16="http://schemas.microsoft.com/office/drawing/2014/main" id="{AA0FC215-4727-4FB3-AD2C-757E279366E9}"/>
              </a:ext>
            </a:extLst>
          </p:cNvPr>
          <p:cNvSpPr/>
          <p:nvPr userDrawn="1"/>
        </p:nvSpPr>
        <p:spPr>
          <a:xfrm flipH="1">
            <a:off x="11857038" y="6403132"/>
            <a:ext cx="247650" cy="353268"/>
          </a:xfrm>
          <a:prstGeom prst="corner">
            <a:avLst>
              <a:gd name="adj1" fmla="val 4012"/>
              <a:gd name="adj2" fmla="val 1550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50988997"/>
      </p:ext>
    </p:extLst>
  </p:cSld>
  <p:clrMapOvr>
    <a:masterClrMapping/>
  </p:clrMapOvr>
  <p:extLst>
    <p:ext uri="{DCECCB84-F9BA-43D5-87BE-67443E8EF086}">
      <p15:sldGuideLst xmlns:p15="http://schemas.microsoft.com/office/powerpoint/2012/main">
        <p15:guide id="1" pos="3840">
          <p15:clr>
            <a:srgbClr val="FBAE40"/>
          </p15:clr>
        </p15:guide>
        <p15:guide id="2" pos="211">
          <p15:clr>
            <a:srgbClr val="FBAE40"/>
          </p15:clr>
        </p15:guide>
        <p15:guide id="3" pos="7469">
          <p15:clr>
            <a:srgbClr val="FBAE40"/>
          </p15:clr>
        </p15:guide>
        <p15:guide id="4" orient="horz" pos="2160">
          <p15:clr>
            <a:srgbClr val="FBAE40"/>
          </p15:clr>
        </p15:guide>
        <p15:guide id="5" orient="horz" pos="210">
          <p15:clr>
            <a:srgbClr val="FBAE40"/>
          </p15:clr>
        </p15:guide>
        <p15:guide id="6" orient="horz" pos="411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NU 二级标题和正文 版式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991B512-5CC8-4F35-9B84-319C329667FA}"/>
              </a:ext>
            </a:extLst>
          </p:cNvPr>
          <p:cNvGrpSpPr/>
          <p:nvPr userDrawn="1"/>
        </p:nvGrpSpPr>
        <p:grpSpPr>
          <a:xfrm>
            <a:off x="0" y="-1372"/>
            <a:ext cx="10016067" cy="772583"/>
            <a:chOff x="0" y="-1372"/>
            <a:chExt cx="10016067" cy="772583"/>
          </a:xfrm>
        </p:grpSpPr>
        <p:sp>
          <p:nvSpPr>
            <p:cNvPr id="7" name="直角三角形 6">
              <a:extLst>
                <a:ext uri="{FF2B5EF4-FFF2-40B4-BE49-F238E27FC236}">
                  <a16:creationId xmlns:a16="http://schemas.microsoft.com/office/drawing/2014/main" id="{622FA6DB-6726-43BB-B73C-A00012F9E78C}"/>
                </a:ext>
              </a:extLst>
            </p:cNvPr>
            <p:cNvSpPr/>
            <p:nvPr userDrawn="1"/>
          </p:nvSpPr>
          <p:spPr>
            <a:xfrm flipV="1">
              <a:off x="0" y="0"/>
              <a:ext cx="9994900" cy="539750"/>
            </a:xfrm>
            <a:prstGeom prst="rtTriangle">
              <a:avLst/>
            </a:prstGeom>
            <a:solidFill>
              <a:srgbClr val="B01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 name="直角三角形 9">
              <a:extLst>
                <a:ext uri="{FF2B5EF4-FFF2-40B4-BE49-F238E27FC236}">
                  <a16:creationId xmlns:a16="http://schemas.microsoft.com/office/drawing/2014/main" id="{8BE9E5E2-DC12-4EBF-AEFE-E3E490C3B07C}"/>
                </a:ext>
              </a:extLst>
            </p:cNvPr>
            <p:cNvSpPr/>
            <p:nvPr userDrawn="1"/>
          </p:nvSpPr>
          <p:spPr>
            <a:xfrm flipV="1">
              <a:off x="0" y="156"/>
              <a:ext cx="9969500" cy="645583"/>
            </a:xfrm>
            <a:custGeom>
              <a:avLst/>
              <a:gdLst>
                <a:gd name="connsiteX0" fmla="*/ 0 w 9994900"/>
                <a:gd name="connsiteY0" fmla="*/ 539750 h 539750"/>
                <a:gd name="connsiteX1" fmla="*/ 0 w 9994900"/>
                <a:gd name="connsiteY1" fmla="*/ 0 h 539750"/>
                <a:gd name="connsiteX2" fmla="*/ 9994900 w 9994900"/>
                <a:gd name="connsiteY2" fmla="*/ 539750 h 539750"/>
                <a:gd name="connsiteX3" fmla="*/ 0 w 9994900"/>
                <a:gd name="connsiteY3" fmla="*/ 539750 h 539750"/>
                <a:gd name="connsiteX0" fmla="*/ 0 w 9969500"/>
                <a:gd name="connsiteY0" fmla="*/ 539750 h 645583"/>
                <a:gd name="connsiteX1" fmla="*/ 0 w 9969500"/>
                <a:gd name="connsiteY1" fmla="*/ 0 h 645583"/>
                <a:gd name="connsiteX2" fmla="*/ 9969500 w 9969500"/>
                <a:gd name="connsiteY2" fmla="*/ 645583 h 645583"/>
                <a:gd name="connsiteX3" fmla="*/ 0 w 9969500"/>
                <a:gd name="connsiteY3" fmla="*/ 539750 h 645583"/>
              </a:gdLst>
              <a:ahLst/>
              <a:cxnLst>
                <a:cxn ang="0">
                  <a:pos x="connsiteX0" y="connsiteY0"/>
                </a:cxn>
                <a:cxn ang="0">
                  <a:pos x="connsiteX1" y="connsiteY1"/>
                </a:cxn>
                <a:cxn ang="0">
                  <a:pos x="connsiteX2" y="connsiteY2"/>
                </a:cxn>
                <a:cxn ang="0">
                  <a:pos x="connsiteX3" y="connsiteY3"/>
                </a:cxn>
              </a:cxnLst>
              <a:rect l="l" t="t" r="r" b="b"/>
              <a:pathLst>
                <a:path w="9969500" h="645583">
                  <a:moveTo>
                    <a:pt x="0" y="539750"/>
                  </a:moveTo>
                  <a:lnTo>
                    <a:pt x="0" y="0"/>
                  </a:lnTo>
                  <a:lnTo>
                    <a:pt x="9969500" y="645583"/>
                  </a:lnTo>
                  <a:lnTo>
                    <a:pt x="0" y="539750"/>
                  </a:lnTo>
                  <a:close/>
                </a:path>
              </a:pathLst>
            </a:cu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 name="直角三角形 9">
              <a:extLst>
                <a:ext uri="{FF2B5EF4-FFF2-40B4-BE49-F238E27FC236}">
                  <a16:creationId xmlns:a16="http://schemas.microsoft.com/office/drawing/2014/main" id="{391E8C17-D492-426C-8A9E-7790B57465F9}"/>
                </a:ext>
              </a:extLst>
            </p:cNvPr>
            <p:cNvSpPr/>
            <p:nvPr userDrawn="1"/>
          </p:nvSpPr>
          <p:spPr>
            <a:xfrm flipV="1">
              <a:off x="0" y="-1372"/>
              <a:ext cx="10016067" cy="772583"/>
            </a:xfrm>
            <a:custGeom>
              <a:avLst/>
              <a:gdLst>
                <a:gd name="connsiteX0" fmla="*/ 0 w 9994900"/>
                <a:gd name="connsiteY0" fmla="*/ 539750 h 539750"/>
                <a:gd name="connsiteX1" fmla="*/ 0 w 9994900"/>
                <a:gd name="connsiteY1" fmla="*/ 0 h 539750"/>
                <a:gd name="connsiteX2" fmla="*/ 9994900 w 9994900"/>
                <a:gd name="connsiteY2" fmla="*/ 539750 h 539750"/>
                <a:gd name="connsiteX3" fmla="*/ 0 w 9994900"/>
                <a:gd name="connsiteY3" fmla="*/ 539750 h 539750"/>
                <a:gd name="connsiteX0" fmla="*/ 0 w 9969500"/>
                <a:gd name="connsiteY0" fmla="*/ 539750 h 645583"/>
                <a:gd name="connsiteX1" fmla="*/ 0 w 9969500"/>
                <a:gd name="connsiteY1" fmla="*/ 0 h 645583"/>
                <a:gd name="connsiteX2" fmla="*/ 9969500 w 9969500"/>
                <a:gd name="connsiteY2" fmla="*/ 645583 h 645583"/>
                <a:gd name="connsiteX3" fmla="*/ 0 w 9969500"/>
                <a:gd name="connsiteY3" fmla="*/ 539750 h 645583"/>
                <a:gd name="connsiteX0" fmla="*/ 0 w 10016067"/>
                <a:gd name="connsiteY0" fmla="*/ 539750 h 772583"/>
                <a:gd name="connsiteX1" fmla="*/ 0 w 10016067"/>
                <a:gd name="connsiteY1" fmla="*/ 0 h 772583"/>
                <a:gd name="connsiteX2" fmla="*/ 10016067 w 10016067"/>
                <a:gd name="connsiteY2" fmla="*/ 772583 h 772583"/>
                <a:gd name="connsiteX3" fmla="*/ 0 w 10016067"/>
                <a:gd name="connsiteY3" fmla="*/ 539750 h 772583"/>
              </a:gdLst>
              <a:ahLst/>
              <a:cxnLst>
                <a:cxn ang="0">
                  <a:pos x="connsiteX0" y="connsiteY0"/>
                </a:cxn>
                <a:cxn ang="0">
                  <a:pos x="connsiteX1" y="connsiteY1"/>
                </a:cxn>
                <a:cxn ang="0">
                  <a:pos x="connsiteX2" y="connsiteY2"/>
                </a:cxn>
                <a:cxn ang="0">
                  <a:pos x="connsiteX3" y="connsiteY3"/>
                </a:cxn>
              </a:cxnLst>
              <a:rect l="l" t="t" r="r" b="b"/>
              <a:pathLst>
                <a:path w="10016067" h="772583">
                  <a:moveTo>
                    <a:pt x="0" y="539750"/>
                  </a:moveTo>
                  <a:lnTo>
                    <a:pt x="0" y="0"/>
                  </a:lnTo>
                  <a:lnTo>
                    <a:pt x="10016067" y="772583"/>
                  </a:lnTo>
                  <a:lnTo>
                    <a:pt x="0" y="539750"/>
                  </a:lnTo>
                  <a:close/>
                </a:path>
              </a:pathLst>
            </a:cu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标题 1">
            <a:extLst>
              <a:ext uri="{FF2B5EF4-FFF2-40B4-BE49-F238E27FC236}">
                <a16:creationId xmlns:a16="http://schemas.microsoft.com/office/drawing/2014/main" id="{66DF0E3C-E06B-4FCD-95FE-E06E0E05A36C}"/>
              </a:ext>
            </a:extLst>
          </p:cNvPr>
          <p:cNvSpPr>
            <a:spLocks noGrp="1"/>
          </p:cNvSpPr>
          <p:nvPr>
            <p:ph type="title" hasCustomPrompt="1"/>
          </p:nvPr>
        </p:nvSpPr>
        <p:spPr>
          <a:xfrm>
            <a:off x="287867" y="127000"/>
            <a:ext cx="4835118" cy="412750"/>
          </a:xfrm>
          <a:prstGeom prst="rect">
            <a:avLst/>
          </a:prstGeom>
          <a:noFill/>
        </p:spPr>
        <p:txBody>
          <a:bodyPr>
            <a:noAutofit/>
          </a:bodyPr>
          <a:lstStyle>
            <a:lvl1pPr marL="177800" indent="0">
              <a:defRPr sz="2800">
                <a:solidFill>
                  <a:schemeClr val="bg2">
                    <a:lumMod val="10000"/>
                  </a:schemeClr>
                </a:solidFill>
              </a:defRPr>
            </a:lvl1pPr>
          </a:lstStyle>
          <a:p>
            <a:r>
              <a:rPr lang="zh-CN" altLang="en-US" dirty="0"/>
              <a:t>二级标题</a:t>
            </a:r>
          </a:p>
        </p:txBody>
      </p:sp>
      <p:sp>
        <p:nvSpPr>
          <p:cNvPr id="3" name="内容占位符 2">
            <a:extLst>
              <a:ext uri="{FF2B5EF4-FFF2-40B4-BE49-F238E27FC236}">
                <a16:creationId xmlns:a16="http://schemas.microsoft.com/office/drawing/2014/main" id="{633C2831-6C92-4B97-8F02-36B277685223}"/>
              </a:ext>
            </a:extLst>
          </p:cNvPr>
          <p:cNvSpPr>
            <a:spLocks noGrp="1"/>
          </p:cNvSpPr>
          <p:nvPr>
            <p:ph idx="1"/>
          </p:nvPr>
        </p:nvSpPr>
        <p:spPr>
          <a:xfrm>
            <a:off x="838200" y="846667"/>
            <a:ext cx="10541000" cy="5330296"/>
          </a:xfrm>
        </p:spPr>
        <p:txBody>
          <a:bodyPr/>
          <a:lstStyle>
            <a:lvl1pPr marL="0" indent="719138">
              <a:lnSpc>
                <a:spcPct val="130000"/>
              </a:lnSpc>
              <a:buNone/>
              <a:defRPr/>
            </a:lvl1pPr>
            <a:lvl2pPr marL="457200" indent="617538">
              <a:lnSpc>
                <a:spcPct val="130000"/>
              </a:lnSpc>
              <a:buNone/>
              <a:defRPr/>
            </a:lvl2pPr>
            <a:lvl3pPr marL="914400" indent="520700">
              <a:lnSpc>
                <a:spcPct val="130000"/>
              </a:lnSpc>
              <a:buNone/>
              <a:defRPr/>
            </a:lvl3pPr>
            <a:lvl4pPr marL="1371600" indent="423863">
              <a:lnSpc>
                <a:spcPct val="130000"/>
              </a:lnSpc>
              <a:buNone/>
              <a:defRPr/>
            </a:lvl4pPr>
            <a:lvl5pPr marL="1828800" indent="414338">
              <a:lnSpc>
                <a:spcPct val="130000"/>
              </a:lnSpc>
              <a:buNone/>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EDC8A66-DB96-4182-9CD7-4E25583E5A0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CF9264BB-6707-4DF1-92E0-E21C562AA1D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0194BE73-429F-474F-BD92-C5525F5F37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pic>
        <p:nvPicPr>
          <p:cNvPr id="11" name="图片 10">
            <a:extLst>
              <a:ext uri="{FF2B5EF4-FFF2-40B4-BE49-F238E27FC236}">
                <a16:creationId xmlns:a16="http://schemas.microsoft.com/office/drawing/2014/main" id="{736B25CC-EC59-420F-81DD-56CB675A7F77}"/>
              </a:ext>
            </a:extLst>
          </p:cNvPr>
          <p:cNvPicPr>
            <a:picLocks noChangeAspect="1"/>
          </p:cNvPicPr>
          <p:nvPr userDrawn="1"/>
        </p:nvPicPr>
        <p:blipFill>
          <a:blip r:embed="rId3"/>
          <a:stretch>
            <a:fillRect/>
          </a:stretch>
        </p:blipFill>
        <p:spPr>
          <a:xfrm>
            <a:off x="10096500" y="136525"/>
            <a:ext cx="1749664" cy="478681"/>
          </a:xfrm>
          <a:prstGeom prst="rect">
            <a:avLst/>
          </a:prstGeom>
        </p:spPr>
      </p:pic>
      <p:grpSp>
        <p:nvGrpSpPr>
          <p:cNvPr id="8" name="组合 7">
            <a:extLst>
              <a:ext uri="{FF2B5EF4-FFF2-40B4-BE49-F238E27FC236}">
                <a16:creationId xmlns:a16="http://schemas.microsoft.com/office/drawing/2014/main" id="{42C2C30A-396F-4E13-8C5F-03B4498CBE6F}"/>
              </a:ext>
            </a:extLst>
          </p:cNvPr>
          <p:cNvGrpSpPr/>
          <p:nvPr userDrawn="1"/>
        </p:nvGrpSpPr>
        <p:grpSpPr>
          <a:xfrm>
            <a:off x="11360572" y="6379319"/>
            <a:ext cx="831428" cy="478681"/>
            <a:chOff x="11360572" y="5862239"/>
            <a:chExt cx="831428" cy="478681"/>
          </a:xfrm>
        </p:grpSpPr>
        <p:sp>
          <p:nvSpPr>
            <p:cNvPr id="20" name="直角三角形 9">
              <a:extLst>
                <a:ext uri="{FF2B5EF4-FFF2-40B4-BE49-F238E27FC236}">
                  <a16:creationId xmlns:a16="http://schemas.microsoft.com/office/drawing/2014/main" id="{8AF4E9D8-3F98-4FBE-8DA8-FE7CDEB7347C}"/>
                </a:ext>
              </a:extLst>
            </p:cNvPr>
            <p:cNvSpPr/>
            <p:nvPr userDrawn="1"/>
          </p:nvSpPr>
          <p:spPr>
            <a:xfrm rot="10800000" flipV="1">
              <a:off x="11360572" y="5862239"/>
              <a:ext cx="831428" cy="478681"/>
            </a:xfrm>
            <a:custGeom>
              <a:avLst/>
              <a:gdLst>
                <a:gd name="connsiteX0" fmla="*/ 0 w 9994900"/>
                <a:gd name="connsiteY0" fmla="*/ 539750 h 539750"/>
                <a:gd name="connsiteX1" fmla="*/ 0 w 9994900"/>
                <a:gd name="connsiteY1" fmla="*/ 0 h 539750"/>
                <a:gd name="connsiteX2" fmla="*/ 9994900 w 9994900"/>
                <a:gd name="connsiteY2" fmla="*/ 539750 h 539750"/>
                <a:gd name="connsiteX3" fmla="*/ 0 w 9994900"/>
                <a:gd name="connsiteY3" fmla="*/ 539750 h 539750"/>
                <a:gd name="connsiteX0" fmla="*/ 0 w 9969500"/>
                <a:gd name="connsiteY0" fmla="*/ 539750 h 645583"/>
                <a:gd name="connsiteX1" fmla="*/ 0 w 9969500"/>
                <a:gd name="connsiteY1" fmla="*/ 0 h 645583"/>
                <a:gd name="connsiteX2" fmla="*/ 9969500 w 9969500"/>
                <a:gd name="connsiteY2" fmla="*/ 645583 h 645583"/>
                <a:gd name="connsiteX3" fmla="*/ 0 w 9969500"/>
                <a:gd name="connsiteY3" fmla="*/ 539750 h 645583"/>
                <a:gd name="connsiteX0" fmla="*/ 0 w 10016067"/>
                <a:gd name="connsiteY0" fmla="*/ 539750 h 772583"/>
                <a:gd name="connsiteX1" fmla="*/ 0 w 10016067"/>
                <a:gd name="connsiteY1" fmla="*/ 0 h 772583"/>
                <a:gd name="connsiteX2" fmla="*/ 10016067 w 10016067"/>
                <a:gd name="connsiteY2" fmla="*/ 772583 h 772583"/>
                <a:gd name="connsiteX3" fmla="*/ 0 w 10016067"/>
                <a:gd name="connsiteY3" fmla="*/ 539750 h 772583"/>
              </a:gdLst>
              <a:ahLst/>
              <a:cxnLst>
                <a:cxn ang="0">
                  <a:pos x="connsiteX0" y="connsiteY0"/>
                </a:cxn>
                <a:cxn ang="0">
                  <a:pos x="connsiteX1" y="connsiteY1"/>
                </a:cxn>
                <a:cxn ang="0">
                  <a:pos x="connsiteX2" y="connsiteY2"/>
                </a:cxn>
                <a:cxn ang="0">
                  <a:pos x="connsiteX3" y="connsiteY3"/>
                </a:cxn>
              </a:cxnLst>
              <a:rect l="l" t="t" r="r" b="b"/>
              <a:pathLst>
                <a:path w="10016067" h="772583">
                  <a:moveTo>
                    <a:pt x="0" y="539750"/>
                  </a:moveTo>
                  <a:lnTo>
                    <a:pt x="0" y="0"/>
                  </a:lnTo>
                  <a:lnTo>
                    <a:pt x="10016067" y="772583"/>
                  </a:lnTo>
                  <a:lnTo>
                    <a:pt x="0" y="539750"/>
                  </a:lnTo>
                  <a:close/>
                </a:path>
              </a:pathLst>
            </a:cu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直角三角形 9">
              <a:extLst>
                <a:ext uri="{FF2B5EF4-FFF2-40B4-BE49-F238E27FC236}">
                  <a16:creationId xmlns:a16="http://schemas.microsoft.com/office/drawing/2014/main" id="{6638B6D7-C1FB-480B-85B7-C7249BDC7742}"/>
                </a:ext>
              </a:extLst>
            </p:cNvPr>
            <p:cNvSpPr/>
            <p:nvPr userDrawn="1"/>
          </p:nvSpPr>
          <p:spPr>
            <a:xfrm rot="10800000" flipV="1">
              <a:off x="11364436" y="6045200"/>
              <a:ext cx="827564" cy="292809"/>
            </a:xfrm>
            <a:custGeom>
              <a:avLst/>
              <a:gdLst>
                <a:gd name="connsiteX0" fmla="*/ 0 w 9994900"/>
                <a:gd name="connsiteY0" fmla="*/ 539750 h 539750"/>
                <a:gd name="connsiteX1" fmla="*/ 0 w 9994900"/>
                <a:gd name="connsiteY1" fmla="*/ 0 h 539750"/>
                <a:gd name="connsiteX2" fmla="*/ 9994900 w 9994900"/>
                <a:gd name="connsiteY2" fmla="*/ 539750 h 539750"/>
                <a:gd name="connsiteX3" fmla="*/ 0 w 9994900"/>
                <a:gd name="connsiteY3" fmla="*/ 539750 h 539750"/>
                <a:gd name="connsiteX0" fmla="*/ 0 w 9969500"/>
                <a:gd name="connsiteY0" fmla="*/ 539750 h 645583"/>
                <a:gd name="connsiteX1" fmla="*/ 0 w 9969500"/>
                <a:gd name="connsiteY1" fmla="*/ 0 h 645583"/>
                <a:gd name="connsiteX2" fmla="*/ 9969500 w 9969500"/>
                <a:gd name="connsiteY2" fmla="*/ 645583 h 645583"/>
                <a:gd name="connsiteX3" fmla="*/ 0 w 9969500"/>
                <a:gd name="connsiteY3" fmla="*/ 539750 h 645583"/>
              </a:gdLst>
              <a:ahLst/>
              <a:cxnLst>
                <a:cxn ang="0">
                  <a:pos x="connsiteX0" y="connsiteY0"/>
                </a:cxn>
                <a:cxn ang="0">
                  <a:pos x="connsiteX1" y="connsiteY1"/>
                </a:cxn>
                <a:cxn ang="0">
                  <a:pos x="connsiteX2" y="connsiteY2"/>
                </a:cxn>
                <a:cxn ang="0">
                  <a:pos x="connsiteX3" y="connsiteY3"/>
                </a:cxn>
              </a:cxnLst>
              <a:rect l="l" t="t" r="r" b="b"/>
              <a:pathLst>
                <a:path w="9969500" h="645583">
                  <a:moveTo>
                    <a:pt x="0" y="539750"/>
                  </a:moveTo>
                  <a:lnTo>
                    <a:pt x="0" y="0"/>
                  </a:lnTo>
                  <a:lnTo>
                    <a:pt x="9969500" y="645583"/>
                  </a:lnTo>
                  <a:lnTo>
                    <a:pt x="0" y="539750"/>
                  </a:lnTo>
                  <a:close/>
                </a:path>
              </a:pathLst>
            </a:cu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8" name="直角三角形 17">
              <a:extLst>
                <a:ext uri="{FF2B5EF4-FFF2-40B4-BE49-F238E27FC236}">
                  <a16:creationId xmlns:a16="http://schemas.microsoft.com/office/drawing/2014/main" id="{9CCC3854-C2B3-4AA1-8047-7F21670CF743}"/>
                </a:ext>
              </a:extLst>
            </p:cNvPr>
            <p:cNvSpPr/>
            <p:nvPr userDrawn="1"/>
          </p:nvSpPr>
          <p:spPr>
            <a:xfrm rot="10800000" flipV="1">
              <a:off x="11376612" y="6176963"/>
              <a:ext cx="815385" cy="160998"/>
            </a:xfrm>
            <a:prstGeom prst="rtTriangle">
              <a:avLst/>
            </a:prstGeom>
            <a:solidFill>
              <a:srgbClr val="B01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2264719355"/>
      </p:ext>
    </p:extLst>
  </p:cSld>
  <p:clrMapOvr>
    <a:masterClrMapping/>
  </p:clrMapOvr>
  <p:extLst>
    <p:ext uri="{DCECCB84-F9BA-43D5-87BE-67443E8EF086}">
      <p15:sldGuideLst xmlns:p15="http://schemas.microsoft.com/office/powerpoint/2012/main">
        <p15:guide id="1" pos="3840">
          <p15:clr>
            <a:srgbClr val="FBAE40"/>
          </p15:clr>
        </p15:guide>
        <p15:guide id="2" pos="211">
          <p15:clr>
            <a:srgbClr val="FBAE40"/>
          </p15:clr>
        </p15:guide>
        <p15:guide id="3" pos="7469">
          <p15:clr>
            <a:srgbClr val="FBAE40"/>
          </p15:clr>
        </p15:guide>
        <p15:guide id="4" orient="horz" pos="2160">
          <p15:clr>
            <a:srgbClr val="FBAE40"/>
          </p15:clr>
        </p15:guide>
        <p15:guide id="5" orient="horz" pos="210">
          <p15:clr>
            <a:srgbClr val="FBAE40"/>
          </p15:clr>
        </p15:guide>
        <p15:guide id="6" orient="horz" pos="411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NU 二级标题和正文 版式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F0E3C-E06B-4FCD-95FE-E06E0E05A3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3C2831-6C92-4B97-8F02-36B27768522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DC8A66-DB96-4182-9CD7-4E25583E5A0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CF9264BB-6707-4DF1-92E0-E21C562AA1D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0194BE73-429F-474F-BD92-C5525F5F37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226621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图片占位符 18">
            <a:extLst>
              <a:ext uri="{FF2B5EF4-FFF2-40B4-BE49-F238E27FC236}">
                <a16:creationId xmlns:a16="http://schemas.microsoft.com/office/drawing/2014/main" id="{2DA3CEAB-191C-4397-AD59-838A829D7D00}"/>
              </a:ext>
            </a:extLst>
          </p:cNvPr>
          <p:cNvSpPr>
            <a:spLocks noGrp="1"/>
          </p:cNvSpPr>
          <p:nvPr>
            <p:ph type="pic" sz="quarter" idx="14"/>
          </p:nvPr>
        </p:nvSpPr>
        <p:spPr>
          <a:xfrm>
            <a:off x="7383463" y="1026012"/>
            <a:ext cx="3935412" cy="1946274"/>
          </a:xfrm>
          <a:prstGeom prst="round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4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64D0A4A3-4C0B-4F4E-B26E-F5C77560E114}"/>
              </a:ext>
            </a:extLst>
          </p:cNvPr>
          <p:cNvSpPr>
            <a:spLocks noGrp="1"/>
          </p:cNvSpPr>
          <p:nvPr>
            <p:ph type="pic" sz="quarter" idx="15"/>
          </p:nvPr>
        </p:nvSpPr>
        <p:spPr>
          <a:xfrm>
            <a:off x="874713" y="3491865"/>
            <a:ext cx="3935412" cy="1946274"/>
          </a:xfrm>
          <a:prstGeom prst="round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4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638F2208-5D8B-43BD-912D-A28A111E9C3E}"/>
              </a:ext>
            </a:extLst>
          </p:cNvPr>
          <p:cNvSpPr>
            <a:spLocks noGrp="1"/>
          </p:cNvSpPr>
          <p:nvPr>
            <p:ph type="pic" sz="quarter" idx="16"/>
          </p:nvPr>
        </p:nvSpPr>
        <p:spPr>
          <a:xfrm>
            <a:off x="7383463" y="3491865"/>
            <a:ext cx="3935412" cy="1946274"/>
          </a:xfrm>
          <a:prstGeom prst="round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400">
                <a:solidFill>
                  <a:schemeClr val="lt1"/>
                </a:solidFill>
              </a:defRPr>
            </a:lvl1pPr>
          </a:lstStyle>
          <a:p>
            <a:pPr marL="0" lvl="0" algn="ctr"/>
            <a:endParaRPr lang="zh-CN" altLang="en-US"/>
          </a:p>
        </p:txBody>
      </p:sp>
      <p:sp>
        <p:nvSpPr>
          <p:cNvPr id="3" name="日期占位符 2">
            <a:extLst>
              <a:ext uri="{FF2B5EF4-FFF2-40B4-BE49-F238E27FC236}">
                <a16:creationId xmlns:a16="http://schemas.microsoft.com/office/drawing/2014/main" id="{CE19BEF5-AA2C-439D-9206-3F80F3FC5378}"/>
              </a:ext>
            </a:extLst>
          </p:cNvPr>
          <p:cNvSpPr>
            <a:spLocks noGrp="1"/>
          </p:cNvSpPr>
          <p:nvPr>
            <p:ph type="dt" sz="half" idx="10"/>
          </p:nvPr>
        </p:nvSpPr>
        <p:spPr>
          <a:xfrm>
            <a:off x="838200" y="6356350"/>
            <a:ext cx="2743200" cy="365125"/>
          </a:xfrm>
          <a:prstGeom prst="rect">
            <a:avLst/>
          </a:prstGeom>
        </p:spPr>
        <p:txBody>
          <a:bodyPr/>
          <a:lstStyle/>
          <a:p>
            <a:fld id="{F9BFBE94-736D-4F3C-8843-2598E46A002E}" type="datetimeFigureOut">
              <a:rPr lang="zh-CN" altLang="en-US" smtClean="0"/>
              <a:t>2022/1/7</a:t>
            </a:fld>
            <a:endParaRPr lang="zh-CN" altLang="en-US"/>
          </a:p>
        </p:txBody>
      </p:sp>
      <p:sp>
        <p:nvSpPr>
          <p:cNvPr id="4" name="页脚占位符 3">
            <a:extLst>
              <a:ext uri="{FF2B5EF4-FFF2-40B4-BE49-F238E27FC236}">
                <a16:creationId xmlns:a16="http://schemas.microsoft.com/office/drawing/2014/main" id="{8F89451B-B299-4237-8D71-117BD856447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7672B22C-4E5F-414C-B287-C97F806D710E}"/>
              </a:ext>
            </a:extLst>
          </p:cNvPr>
          <p:cNvSpPr>
            <a:spLocks noGrp="1"/>
          </p:cNvSpPr>
          <p:nvPr>
            <p:ph type="sldNum" sz="quarter" idx="12"/>
          </p:nvPr>
        </p:nvSpPr>
        <p:spPr>
          <a:xfrm>
            <a:off x="8610600" y="6356350"/>
            <a:ext cx="2743200" cy="365125"/>
          </a:xfrm>
          <a:prstGeom prst="rect">
            <a:avLst/>
          </a:prstGeom>
        </p:spPr>
        <p:txBody>
          <a:bodyPr/>
          <a:lstStyle/>
          <a:p>
            <a:fld id="{630C3516-1732-405E-BFEB-FAF803AA32D0}" type="slidenum">
              <a:rPr lang="zh-CN" altLang="en-US" smtClean="0"/>
              <a:t>‹#›</a:t>
            </a:fld>
            <a:endParaRPr lang="zh-CN" altLang="en-US"/>
          </a:p>
        </p:txBody>
      </p:sp>
      <p:sp>
        <p:nvSpPr>
          <p:cNvPr id="18" name="图片占位符 17">
            <a:extLst>
              <a:ext uri="{FF2B5EF4-FFF2-40B4-BE49-F238E27FC236}">
                <a16:creationId xmlns:a16="http://schemas.microsoft.com/office/drawing/2014/main" id="{E001CED3-BBAB-4E59-BB6F-037B6CD55B3C}"/>
              </a:ext>
            </a:extLst>
          </p:cNvPr>
          <p:cNvSpPr>
            <a:spLocks noGrp="1"/>
          </p:cNvSpPr>
          <p:nvPr>
            <p:ph type="pic" sz="quarter" idx="13"/>
          </p:nvPr>
        </p:nvSpPr>
        <p:spPr>
          <a:xfrm>
            <a:off x="874713" y="1026012"/>
            <a:ext cx="3935412" cy="1946274"/>
          </a:xfrm>
          <a:prstGeom prst="round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400">
                <a:solidFill>
                  <a:schemeClr val="lt1"/>
                </a:solidFill>
              </a:defRPr>
            </a:lvl1pPr>
          </a:lstStyle>
          <a:p>
            <a:pPr marL="0" lvl="0" algn="ctr"/>
            <a:endParaRPr lang="zh-CN" altLang="en-US"/>
          </a:p>
        </p:txBody>
      </p:sp>
      <p:sp>
        <p:nvSpPr>
          <p:cNvPr id="9" name="标题 1">
            <a:extLst>
              <a:ext uri="{FF2B5EF4-FFF2-40B4-BE49-F238E27FC236}">
                <a16:creationId xmlns:a16="http://schemas.microsoft.com/office/drawing/2014/main" id="{A5FD78BF-892A-428E-8A73-3B3973EDAB7C}"/>
              </a:ext>
            </a:extLst>
          </p:cNvPr>
          <p:cNvSpPr>
            <a:spLocks noGrp="1"/>
          </p:cNvSpPr>
          <p:nvPr>
            <p:ph type="title" hasCustomPrompt="1"/>
          </p:nvPr>
        </p:nvSpPr>
        <p:spPr>
          <a:xfrm>
            <a:off x="513620" y="127000"/>
            <a:ext cx="5074380" cy="412750"/>
          </a:xfrm>
          <a:prstGeom prst="hexagon">
            <a:avLst/>
          </a:prstGeom>
          <a:solidFill>
            <a:srgbClr val="C00000"/>
          </a:solidFill>
        </p:spPr>
        <p:txBody>
          <a:bodyPr>
            <a:noAutofit/>
          </a:bodyPr>
          <a:lstStyle>
            <a:lvl1pPr>
              <a:defRPr sz="2800">
                <a:solidFill>
                  <a:schemeClr val="bg2"/>
                </a:solidFill>
              </a:defRPr>
            </a:lvl1pPr>
          </a:lstStyle>
          <a:p>
            <a:r>
              <a:rPr lang="zh-CN" altLang="en-US" dirty="0"/>
              <a:t>二级标题</a:t>
            </a:r>
          </a:p>
        </p:txBody>
      </p:sp>
      <p:sp>
        <p:nvSpPr>
          <p:cNvPr id="10" name="六边形 9">
            <a:extLst>
              <a:ext uri="{FF2B5EF4-FFF2-40B4-BE49-F238E27FC236}">
                <a16:creationId xmlns:a16="http://schemas.microsoft.com/office/drawing/2014/main" id="{C8E1D18C-8B05-4434-B19E-2A1EDB39C291}"/>
              </a:ext>
            </a:extLst>
          </p:cNvPr>
          <p:cNvSpPr/>
          <p:nvPr userDrawn="1"/>
        </p:nvSpPr>
        <p:spPr>
          <a:xfrm>
            <a:off x="156305" y="173566"/>
            <a:ext cx="357315" cy="319617"/>
          </a:xfrm>
          <a:prstGeom prst="hexagon">
            <a:avLst/>
          </a:prstGeom>
          <a:solidFill>
            <a:srgbClr val="A11316"/>
          </a:solidFill>
          <a:ln w="31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pic>
        <p:nvPicPr>
          <p:cNvPr id="11" name="图片 10">
            <a:extLst>
              <a:ext uri="{FF2B5EF4-FFF2-40B4-BE49-F238E27FC236}">
                <a16:creationId xmlns:a16="http://schemas.microsoft.com/office/drawing/2014/main" id="{B7B95747-1D59-46C9-A4E8-8010631D85C8}"/>
              </a:ext>
            </a:extLst>
          </p:cNvPr>
          <p:cNvPicPr>
            <a:picLocks noChangeAspect="1"/>
          </p:cNvPicPr>
          <p:nvPr userDrawn="1"/>
        </p:nvPicPr>
        <p:blipFill>
          <a:blip r:embed="rId3"/>
          <a:stretch>
            <a:fillRect/>
          </a:stretch>
        </p:blipFill>
        <p:spPr>
          <a:xfrm>
            <a:off x="10096500" y="136525"/>
            <a:ext cx="1749664" cy="478681"/>
          </a:xfrm>
          <a:prstGeom prst="rect">
            <a:avLst/>
          </a:prstGeom>
        </p:spPr>
      </p:pic>
    </p:spTree>
    <p:extLst>
      <p:ext uri="{BB962C8B-B14F-4D97-AF65-F5344CB8AC3E}">
        <p14:creationId xmlns:p14="http://schemas.microsoft.com/office/powerpoint/2010/main" val="8493698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CNU 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84B9BF-6A9C-4D98-B3DC-46F74383ADA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3" name="页脚占位符 2">
            <a:extLst>
              <a:ext uri="{FF2B5EF4-FFF2-40B4-BE49-F238E27FC236}">
                <a16:creationId xmlns:a16="http://schemas.microsoft.com/office/drawing/2014/main" id="{DB098B7B-B31F-47A9-80E2-19700CC77B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4" name="灯片编号占位符 3">
            <a:extLst>
              <a:ext uri="{FF2B5EF4-FFF2-40B4-BE49-F238E27FC236}">
                <a16:creationId xmlns:a16="http://schemas.microsoft.com/office/drawing/2014/main" id="{1D0FE9E5-0C54-4974-85CF-04445813BB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3933753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CNU 空白 版式2">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84B9BF-6A9C-4D98-B3DC-46F74383ADA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3" name="页脚占位符 2">
            <a:extLst>
              <a:ext uri="{FF2B5EF4-FFF2-40B4-BE49-F238E27FC236}">
                <a16:creationId xmlns:a16="http://schemas.microsoft.com/office/drawing/2014/main" id="{DB098B7B-B31F-47A9-80E2-19700CC77B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4" name="灯片编号占位符 3">
            <a:extLst>
              <a:ext uri="{FF2B5EF4-FFF2-40B4-BE49-F238E27FC236}">
                <a16:creationId xmlns:a16="http://schemas.microsoft.com/office/drawing/2014/main" id="{1D0FE9E5-0C54-4974-85CF-04445813BB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412638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NU一级标题 版式3">
    <p:bg>
      <p:bgPr>
        <a:solidFill>
          <a:srgbClr val="E6E6E6"/>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809981D-E784-4069-BE0C-FD02CE5AB7F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1671"/>
          <a:stretch/>
        </p:blipFill>
        <p:spPr>
          <a:xfrm>
            <a:off x="-1" y="2454006"/>
            <a:ext cx="12197583" cy="4397644"/>
          </a:xfrm>
          <a:prstGeom prst="rect">
            <a:avLst/>
          </a:prstGeom>
        </p:spPr>
      </p:pic>
      <p:sp>
        <p:nvSpPr>
          <p:cNvPr id="2" name="标题 1">
            <a:extLst>
              <a:ext uri="{FF2B5EF4-FFF2-40B4-BE49-F238E27FC236}">
                <a16:creationId xmlns:a16="http://schemas.microsoft.com/office/drawing/2014/main" id="{902615A8-99E0-41E6-B4BC-2C6475BF8719}"/>
              </a:ext>
            </a:extLst>
          </p:cNvPr>
          <p:cNvSpPr>
            <a:spLocks noGrp="1"/>
          </p:cNvSpPr>
          <p:nvPr>
            <p:ph type="ctrTitle"/>
          </p:nvPr>
        </p:nvSpPr>
        <p:spPr>
          <a:xfrm>
            <a:off x="2614246" y="2374899"/>
            <a:ext cx="6963508" cy="1942709"/>
          </a:xfrm>
          <a:noFill/>
        </p:spPr>
        <p:txBody>
          <a:bodyPr anchor="ctr">
            <a:noAutofit/>
          </a:bodyPr>
          <a:lstStyle>
            <a:lvl1pPr algn="ctr">
              <a:defRPr sz="6000">
                <a:solidFill>
                  <a:srgbClr val="C00000"/>
                </a:solidFill>
              </a:defRPr>
            </a:lvl1pPr>
          </a:lstStyle>
          <a:p>
            <a:r>
              <a:rPr lang="zh-CN" altLang="en-US" dirty="0"/>
              <a:t>单击此处编辑母版标题样式</a:t>
            </a:r>
          </a:p>
        </p:txBody>
      </p:sp>
      <p:sp>
        <p:nvSpPr>
          <p:cNvPr id="28" name="文本占位符 27">
            <a:extLst>
              <a:ext uri="{FF2B5EF4-FFF2-40B4-BE49-F238E27FC236}">
                <a16:creationId xmlns:a16="http://schemas.microsoft.com/office/drawing/2014/main" id="{69B6D6E3-4A89-48EE-A1AD-24355DC311AB}"/>
              </a:ext>
            </a:extLst>
          </p:cNvPr>
          <p:cNvSpPr>
            <a:spLocks noGrp="1"/>
          </p:cNvSpPr>
          <p:nvPr>
            <p:ph type="body" sz="quarter" idx="13" hasCustomPrompt="1"/>
          </p:nvPr>
        </p:nvSpPr>
        <p:spPr>
          <a:xfrm>
            <a:off x="4292600" y="4777067"/>
            <a:ext cx="3606800" cy="424800"/>
          </a:xfrm>
        </p:spPr>
        <p:txBody>
          <a:bodyPr>
            <a:normAutofit/>
          </a:bodyPr>
          <a:lstStyle>
            <a:lvl1pPr marL="0" indent="0">
              <a:buNone/>
              <a:defRPr lang="zh-CN" altLang="en-US" sz="2400" kern="1200" dirty="0">
                <a:solidFill>
                  <a:schemeClr val="tx1"/>
                </a:solidFill>
                <a:latin typeface="隶书" panose="02010509060101010101" pitchFamily="49" charset="-122"/>
                <a:ea typeface="隶书" panose="02010509060101010101" pitchFamily="49" charset="-122"/>
                <a:cs typeface="+mn-cs"/>
              </a:defRPr>
            </a:lvl1pPr>
          </a:lstStyle>
          <a:p>
            <a:pPr lvl="0"/>
            <a:r>
              <a:rPr lang="zh-CN" altLang="en-US" dirty="0"/>
              <a:t>填写汇报单位</a:t>
            </a:r>
          </a:p>
        </p:txBody>
      </p:sp>
      <p:sp>
        <p:nvSpPr>
          <p:cNvPr id="30" name="文本占位符 29">
            <a:extLst>
              <a:ext uri="{FF2B5EF4-FFF2-40B4-BE49-F238E27FC236}">
                <a16:creationId xmlns:a16="http://schemas.microsoft.com/office/drawing/2014/main" id="{ABE0C043-DBF2-4559-B453-61603E1E1BCF}"/>
              </a:ext>
            </a:extLst>
          </p:cNvPr>
          <p:cNvSpPr>
            <a:spLocks noGrp="1"/>
          </p:cNvSpPr>
          <p:nvPr>
            <p:ph type="body" sz="quarter" idx="14" hasCustomPrompt="1"/>
          </p:nvPr>
        </p:nvSpPr>
        <p:spPr>
          <a:xfrm>
            <a:off x="4292600" y="5201137"/>
            <a:ext cx="3606800" cy="424800"/>
          </a:xfrm>
        </p:spPr>
        <p:txBody>
          <a:bodyPr>
            <a:normAutofit/>
          </a:bodyPr>
          <a:lstStyle>
            <a:lvl1pPr marL="0" indent="0">
              <a:buNone/>
              <a:defRPr lang="zh-CN" altLang="en-US" sz="2400" kern="1200" dirty="0">
                <a:solidFill>
                  <a:schemeClr val="tx1"/>
                </a:solidFill>
                <a:latin typeface="隶书" panose="02010509060101010101" pitchFamily="49" charset="-122"/>
                <a:ea typeface="隶书" panose="02010509060101010101" pitchFamily="49" charset="-122"/>
                <a:cs typeface="+mn-cs"/>
              </a:defRPr>
            </a:lvl1pPr>
          </a:lstStyle>
          <a:p>
            <a:pPr lvl="0"/>
            <a:r>
              <a:rPr lang="zh-CN" altLang="en-US" dirty="0"/>
              <a:t>填写汇报人</a:t>
            </a:r>
          </a:p>
        </p:txBody>
      </p:sp>
      <p:sp>
        <p:nvSpPr>
          <p:cNvPr id="4" name="矩形 3">
            <a:extLst>
              <a:ext uri="{FF2B5EF4-FFF2-40B4-BE49-F238E27FC236}">
                <a16:creationId xmlns:a16="http://schemas.microsoft.com/office/drawing/2014/main" id="{1A3A1218-C73F-4DCC-A3B0-DF0EAFA52976}"/>
              </a:ext>
            </a:extLst>
          </p:cNvPr>
          <p:cNvSpPr/>
          <p:nvPr userDrawn="1"/>
        </p:nvSpPr>
        <p:spPr>
          <a:xfrm>
            <a:off x="1371601" y="2026444"/>
            <a:ext cx="9448799" cy="2341951"/>
          </a:xfrm>
          <a:prstGeom prst="rect">
            <a:avLst/>
          </a:prstGeom>
          <a:noFill/>
          <a:ln>
            <a:gradFill>
              <a:gsLst>
                <a:gs pos="0">
                  <a:srgbClr val="8A1013"/>
                </a:gs>
                <a:gs pos="74000">
                  <a:schemeClr val="accent2"/>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箭头: 五边形 2">
            <a:extLst>
              <a:ext uri="{FF2B5EF4-FFF2-40B4-BE49-F238E27FC236}">
                <a16:creationId xmlns:a16="http://schemas.microsoft.com/office/drawing/2014/main" id="{0113BFE3-D21E-4662-B0EB-575735F5948D}"/>
              </a:ext>
            </a:extLst>
          </p:cNvPr>
          <p:cNvSpPr/>
          <p:nvPr userDrawn="1"/>
        </p:nvSpPr>
        <p:spPr>
          <a:xfrm>
            <a:off x="1371600" y="2026444"/>
            <a:ext cx="172916" cy="2341951"/>
          </a:xfrm>
          <a:prstGeom prst="homePlate">
            <a:avLst/>
          </a:prstGeom>
          <a:gradFill flip="none" rotWithShape="1">
            <a:gsLst>
              <a:gs pos="0">
                <a:srgbClr val="8A1013"/>
              </a:gs>
              <a:gs pos="23000">
                <a:srgbClr val="FF0000"/>
              </a:gs>
              <a:gs pos="69000">
                <a:schemeClr val="accent2"/>
              </a:gs>
              <a:gs pos="97000">
                <a:srgbClr val="8A1013">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箭头: 五边形 16">
            <a:extLst>
              <a:ext uri="{FF2B5EF4-FFF2-40B4-BE49-F238E27FC236}">
                <a16:creationId xmlns:a16="http://schemas.microsoft.com/office/drawing/2014/main" id="{2F4E42BE-2F61-4C0F-B8B0-10C3A8D430DE}"/>
              </a:ext>
            </a:extLst>
          </p:cNvPr>
          <p:cNvSpPr/>
          <p:nvPr userDrawn="1"/>
        </p:nvSpPr>
        <p:spPr>
          <a:xfrm flipH="1">
            <a:off x="10647483" y="2026444"/>
            <a:ext cx="172916" cy="2341951"/>
          </a:xfrm>
          <a:prstGeom prst="homePlate">
            <a:avLst/>
          </a:prstGeom>
          <a:gradFill flip="none" rotWithShape="1">
            <a:gsLst>
              <a:gs pos="0">
                <a:srgbClr val="8A1013"/>
              </a:gs>
              <a:gs pos="23000">
                <a:srgbClr val="FF0000"/>
              </a:gs>
              <a:gs pos="69000">
                <a:schemeClr val="accent2"/>
              </a:gs>
              <a:gs pos="97000">
                <a:srgbClr val="8A1013">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3" name="组合 22">
            <a:extLst>
              <a:ext uri="{FF2B5EF4-FFF2-40B4-BE49-F238E27FC236}">
                <a16:creationId xmlns:a16="http://schemas.microsoft.com/office/drawing/2014/main" id="{4F9939D4-5EC1-4EF4-906A-18143B3D1019}"/>
              </a:ext>
            </a:extLst>
          </p:cNvPr>
          <p:cNvGrpSpPr/>
          <p:nvPr userDrawn="1"/>
        </p:nvGrpSpPr>
        <p:grpSpPr>
          <a:xfrm>
            <a:off x="5325371" y="369582"/>
            <a:ext cx="1541258" cy="1524750"/>
            <a:chOff x="6001148" y="-383357"/>
            <a:chExt cx="1923651" cy="1903048"/>
          </a:xfrm>
        </p:grpSpPr>
        <p:pic>
          <p:nvPicPr>
            <p:cNvPr id="24" name="图片 23">
              <a:extLst>
                <a:ext uri="{FF2B5EF4-FFF2-40B4-BE49-F238E27FC236}">
                  <a16:creationId xmlns:a16="http://schemas.microsoft.com/office/drawing/2014/main" id="{B906C7D7-428D-4642-8C89-3B63285DDA3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001148" y="824188"/>
              <a:ext cx="1923651" cy="412210"/>
            </a:xfrm>
            <a:prstGeom prst="rect">
              <a:avLst/>
            </a:prstGeom>
          </p:spPr>
        </p:pic>
        <p:pic>
          <p:nvPicPr>
            <p:cNvPr id="25" name="图片 24">
              <a:extLst>
                <a:ext uri="{FF2B5EF4-FFF2-40B4-BE49-F238E27FC236}">
                  <a16:creationId xmlns:a16="http://schemas.microsoft.com/office/drawing/2014/main" id="{55E09C3B-8C64-4F80-9DE3-2B62685F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083" y="-383357"/>
              <a:ext cx="1105782" cy="1091038"/>
            </a:xfrm>
            <a:prstGeom prst="rect">
              <a:avLst/>
            </a:prstGeom>
          </p:spPr>
        </p:pic>
        <p:sp>
          <p:nvSpPr>
            <p:cNvPr id="26" name="矩形 25">
              <a:extLst>
                <a:ext uri="{FF2B5EF4-FFF2-40B4-BE49-F238E27FC236}">
                  <a16:creationId xmlns:a16="http://schemas.microsoft.com/office/drawing/2014/main" id="{91C8C5E7-0DBD-4CD7-A950-89A9000B47FD}"/>
                </a:ext>
              </a:extLst>
            </p:cNvPr>
            <p:cNvSpPr/>
            <p:nvPr/>
          </p:nvSpPr>
          <p:spPr>
            <a:xfrm>
              <a:off x="6089177" y="1270001"/>
              <a:ext cx="1833056" cy="2496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B01519"/>
                  </a:solidFill>
                  <a:effectLst/>
                  <a:uLnTx/>
                  <a:uFillTx/>
                  <a:latin typeface="微软雅黑" panose="020B0503020204020204" pitchFamily="34" charset="-122"/>
                  <a:ea typeface="微软雅黑" panose="020B0503020204020204" pitchFamily="34" charset="-122"/>
                  <a:cs typeface="+mn-cs"/>
                </a:rPr>
                <a:t>Chongqing Normal University</a:t>
              </a:r>
            </a:p>
          </p:txBody>
        </p:sp>
      </p:grpSp>
    </p:spTree>
    <p:extLst>
      <p:ext uri="{BB962C8B-B14F-4D97-AF65-F5344CB8AC3E}">
        <p14:creationId xmlns:p14="http://schemas.microsoft.com/office/powerpoint/2010/main" val="37350437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NU一级标题 版式4">
    <p:bg>
      <p:bgPr>
        <a:solidFill>
          <a:srgbClr val="E6E6E6"/>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2CAF680-EFC8-49E1-A61F-3D9AE2F190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1" y="362076"/>
            <a:ext cx="11336866" cy="6162135"/>
          </a:xfrm>
          <a:prstGeom prst="rect">
            <a:avLst/>
          </a:prstGeom>
        </p:spPr>
      </p:pic>
      <p:sp>
        <p:nvSpPr>
          <p:cNvPr id="4" name="矩形 3">
            <a:extLst>
              <a:ext uri="{FF2B5EF4-FFF2-40B4-BE49-F238E27FC236}">
                <a16:creationId xmlns:a16="http://schemas.microsoft.com/office/drawing/2014/main" id="{1A3A1218-C73F-4DCC-A3B0-DF0EAFA52976}"/>
              </a:ext>
            </a:extLst>
          </p:cNvPr>
          <p:cNvSpPr/>
          <p:nvPr userDrawn="1"/>
        </p:nvSpPr>
        <p:spPr>
          <a:xfrm>
            <a:off x="237068" y="2258025"/>
            <a:ext cx="11705166" cy="234195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902615A8-99E0-41E6-B4BC-2C6475BF8719}"/>
              </a:ext>
            </a:extLst>
          </p:cNvPr>
          <p:cNvSpPr>
            <a:spLocks noGrp="1"/>
          </p:cNvSpPr>
          <p:nvPr>
            <p:ph type="ctrTitle"/>
          </p:nvPr>
        </p:nvSpPr>
        <p:spPr>
          <a:xfrm>
            <a:off x="2614246" y="2374899"/>
            <a:ext cx="6963508" cy="1942709"/>
          </a:xfrm>
          <a:noFill/>
        </p:spPr>
        <p:txBody>
          <a:bodyPr anchor="ctr">
            <a:noAutofit/>
          </a:bodyPr>
          <a:lstStyle>
            <a:lvl1pPr algn="ctr">
              <a:defRPr sz="5400">
                <a:ln w="12700">
                  <a:solidFill>
                    <a:schemeClr val="bg1"/>
                  </a:solidFill>
                </a:ln>
                <a:solidFill>
                  <a:srgbClr val="0070C0"/>
                </a:solidFill>
              </a:defRPr>
            </a:lvl1pPr>
          </a:lstStyle>
          <a:p>
            <a:r>
              <a:rPr lang="zh-CN" altLang="en-US" dirty="0"/>
              <a:t>单击此处编辑母版标题样式</a:t>
            </a:r>
          </a:p>
        </p:txBody>
      </p:sp>
      <p:sp>
        <p:nvSpPr>
          <p:cNvPr id="28" name="文本占位符 27">
            <a:extLst>
              <a:ext uri="{FF2B5EF4-FFF2-40B4-BE49-F238E27FC236}">
                <a16:creationId xmlns:a16="http://schemas.microsoft.com/office/drawing/2014/main" id="{69B6D6E3-4A89-48EE-A1AD-24355DC311AB}"/>
              </a:ext>
            </a:extLst>
          </p:cNvPr>
          <p:cNvSpPr>
            <a:spLocks noGrp="1"/>
          </p:cNvSpPr>
          <p:nvPr>
            <p:ph type="body" sz="quarter" idx="13" hasCustomPrompt="1"/>
          </p:nvPr>
        </p:nvSpPr>
        <p:spPr>
          <a:xfrm>
            <a:off x="4292600" y="4777067"/>
            <a:ext cx="3606800" cy="424800"/>
          </a:xfrm>
        </p:spPr>
        <p:txBody>
          <a:bodyPr>
            <a:normAutofit/>
          </a:bodyPr>
          <a:lstStyle>
            <a:lvl1pPr marL="0" indent="0">
              <a:buNone/>
              <a:defRPr lang="zh-CN" altLang="en-US" sz="2400" kern="1200" dirty="0">
                <a:solidFill>
                  <a:schemeClr val="tx1">
                    <a:lumMod val="95000"/>
                    <a:lumOff val="5000"/>
                  </a:schemeClr>
                </a:solidFill>
                <a:latin typeface="隶书" panose="02010509060101010101" pitchFamily="49" charset="-122"/>
                <a:ea typeface="隶书" panose="02010509060101010101" pitchFamily="49" charset="-122"/>
                <a:cs typeface="+mn-cs"/>
              </a:defRPr>
            </a:lvl1pPr>
          </a:lstStyle>
          <a:p>
            <a:pPr lvl="0"/>
            <a:r>
              <a:rPr lang="zh-CN" altLang="en-US" dirty="0"/>
              <a:t>填写汇报单位</a:t>
            </a:r>
          </a:p>
        </p:txBody>
      </p:sp>
      <p:sp>
        <p:nvSpPr>
          <p:cNvPr id="30" name="文本占位符 29">
            <a:extLst>
              <a:ext uri="{FF2B5EF4-FFF2-40B4-BE49-F238E27FC236}">
                <a16:creationId xmlns:a16="http://schemas.microsoft.com/office/drawing/2014/main" id="{ABE0C043-DBF2-4559-B453-61603E1E1BCF}"/>
              </a:ext>
            </a:extLst>
          </p:cNvPr>
          <p:cNvSpPr>
            <a:spLocks noGrp="1"/>
          </p:cNvSpPr>
          <p:nvPr>
            <p:ph type="body" sz="quarter" idx="14" hasCustomPrompt="1"/>
          </p:nvPr>
        </p:nvSpPr>
        <p:spPr>
          <a:xfrm>
            <a:off x="4292600" y="5201137"/>
            <a:ext cx="3606800" cy="424800"/>
          </a:xfrm>
        </p:spPr>
        <p:txBody>
          <a:bodyPr>
            <a:normAutofit/>
          </a:bodyPr>
          <a:lstStyle>
            <a:lvl1pPr marL="0" indent="0">
              <a:buNone/>
              <a:defRPr lang="zh-CN" altLang="en-US" sz="2400" kern="1200" dirty="0">
                <a:solidFill>
                  <a:schemeClr val="tx1">
                    <a:lumMod val="95000"/>
                    <a:lumOff val="5000"/>
                  </a:schemeClr>
                </a:solidFill>
                <a:latin typeface="隶书" panose="02010509060101010101" pitchFamily="49" charset="-122"/>
                <a:ea typeface="隶书" panose="02010509060101010101" pitchFamily="49" charset="-122"/>
                <a:cs typeface="+mn-cs"/>
              </a:defRPr>
            </a:lvl1pPr>
          </a:lstStyle>
          <a:p>
            <a:pPr lvl="0"/>
            <a:r>
              <a:rPr lang="zh-CN" altLang="en-US" dirty="0"/>
              <a:t>填写汇报人</a:t>
            </a:r>
          </a:p>
        </p:txBody>
      </p:sp>
      <p:grpSp>
        <p:nvGrpSpPr>
          <p:cNvPr id="23" name="组合 22">
            <a:extLst>
              <a:ext uri="{FF2B5EF4-FFF2-40B4-BE49-F238E27FC236}">
                <a16:creationId xmlns:a16="http://schemas.microsoft.com/office/drawing/2014/main" id="{4F9939D4-5EC1-4EF4-906A-18143B3D1019}"/>
              </a:ext>
            </a:extLst>
          </p:cNvPr>
          <p:cNvGrpSpPr/>
          <p:nvPr userDrawn="1"/>
        </p:nvGrpSpPr>
        <p:grpSpPr>
          <a:xfrm>
            <a:off x="5325371" y="577907"/>
            <a:ext cx="1541258" cy="1524750"/>
            <a:chOff x="6001148" y="-383357"/>
            <a:chExt cx="1923651" cy="1903048"/>
          </a:xfrm>
        </p:grpSpPr>
        <p:pic>
          <p:nvPicPr>
            <p:cNvPr id="24" name="图片 23">
              <a:extLst>
                <a:ext uri="{FF2B5EF4-FFF2-40B4-BE49-F238E27FC236}">
                  <a16:creationId xmlns:a16="http://schemas.microsoft.com/office/drawing/2014/main" id="{B906C7D7-428D-4642-8C89-3B63285DDA3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001148" y="824188"/>
              <a:ext cx="1923651" cy="412210"/>
            </a:xfrm>
            <a:prstGeom prst="rect">
              <a:avLst/>
            </a:prstGeom>
          </p:spPr>
        </p:pic>
        <p:pic>
          <p:nvPicPr>
            <p:cNvPr id="25" name="图片 24">
              <a:extLst>
                <a:ext uri="{FF2B5EF4-FFF2-40B4-BE49-F238E27FC236}">
                  <a16:creationId xmlns:a16="http://schemas.microsoft.com/office/drawing/2014/main" id="{55E09C3B-8C64-4F80-9DE3-2B62685F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083" y="-383357"/>
              <a:ext cx="1105782" cy="1091038"/>
            </a:xfrm>
            <a:prstGeom prst="rect">
              <a:avLst/>
            </a:prstGeom>
          </p:spPr>
        </p:pic>
        <p:sp>
          <p:nvSpPr>
            <p:cNvPr id="26" name="矩形 25">
              <a:extLst>
                <a:ext uri="{FF2B5EF4-FFF2-40B4-BE49-F238E27FC236}">
                  <a16:creationId xmlns:a16="http://schemas.microsoft.com/office/drawing/2014/main" id="{91C8C5E7-0DBD-4CD7-A950-89A9000B47FD}"/>
                </a:ext>
              </a:extLst>
            </p:cNvPr>
            <p:cNvSpPr/>
            <p:nvPr/>
          </p:nvSpPr>
          <p:spPr>
            <a:xfrm>
              <a:off x="6089177" y="1270001"/>
              <a:ext cx="1833056" cy="2496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B01519"/>
                  </a:solidFill>
                  <a:effectLst/>
                  <a:uLnTx/>
                  <a:uFillTx/>
                  <a:latin typeface="微软雅黑" panose="020B0503020204020204" pitchFamily="34" charset="-122"/>
                  <a:ea typeface="微软雅黑" panose="020B0503020204020204" pitchFamily="34" charset="-122"/>
                  <a:cs typeface="+mn-cs"/>
                </a:rPr>
                <a:t>Chongqing Normal University</a:t>
              </a:r>
            </a:p>
          </p:txBody>
        </p:sp>
      </p:grpSp>
      <p:sp>
        <p:nvSpPr>
          <p:cNvPr id="7" name="矩形 6">
            <a:extLst>
              <a:ext uri="{FF2B5EF4-FFF2-40B4-BE49-F238E27FC236}">
                <a16:creationId xmlns:a16="http://schemas.microsoft.com/office/drawing/2014/main" id="{69D6F1F6-6FA7-41EF-9A5A-ECB4B3E5DDAB}"/>
              </a:ext>
            </a:extLst>
          </p:cNvPr>
          <p:cNvSpPr/>
          <p:nvPr userDrawn="1"/>
        </p:nvSpPr>
        <p:spPr>
          <a:xfrm>
            <a:off x="122767" y="130968"/>
            <a:ext cx="11946466" cy="6727031"/>
          </a:xfrm>
          <a:prstGeom prst="rect">
            <a:avLst/>
          </a:prstGeom>
          <a:noFill/>
          <a:ln w="254000">
            <a:solidFill>
              <a:srgbClr val="8A10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04465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NU一级标题 版式5">
    <p:bg>
      <p:bgPr>
        <a:solidFill>
          <a:srgbClr val="E6E6E6"/>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20BE910-9641-4FE3-8318-B08BFF1C86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32" name="任意多边形: 形状 31">
            <a:extLst>
              <a:ext uri="{FF2B5EF4-FFF2-40B4-BE49-F238E27FC236}">
                <a16:creationId xmlns:a16="http://schemas.microsoft.com/office/drawing/2014/main" id="{F9DA4ACB-D7E3-46E5-8F60-E8BB3CE010AF}"/>
              </a:ext>
            </a:extLst>
          </p:cNvPr>
          <p:cNvSpPr/>
          <p:nvPr userDrawn="1"/>
        </p:nvSpPr>
        <p:spPr>
          <a:xfrm>
            <a:off x="1" y="0"/>
            <a:ext cx="12192000" cy="6858000"/>
          </a:xfrm>
          <a:custGeom>
            <a:avLst/>
            <a:gdLst>
              <a:gd name="connsiteX0" fmla="*/ 4758672 w 12191999"/>
              <a:gd name="connsiteY0" fmla="*/ 0 h 6857999"/>
              <a:gd name="connsiteX1" fmla="*/ 12191999 w 12191999"/>
              <a:gd name="connsiteY1" fmla="*/ 0 h 6857999"/>
              <a:gd name="connsiteX2" fmla="*/ 12191999 w 12191999"/>
              <a:gd name="connsiteY2" fmla="*/ 2813222 h 6857999"/>
              <a:gd name="connsiteX3" fmla="*/ 8043248 w 12191999"/>
              <a:gd name="connsiteY3" fmla="*/ 6857999 h 6857999"/>
              <a:gd name="connsiteX4" fmla="*/ 0 w 12191999"/>
              <a:gd name="connsiteY4" fmla="*/ 6857999 h 6857999"/>
              <a:gd name="connsiteX5" fmla="*/ 0 w 12191999"/>
              <a:gd name="connsiteY5" fmla="*/ 4639412 h 6857999"/>
              <a:gd name="connsiteX6" fmla="*/ 4758672 w 12191999"/>
              <a:gd name="connsiteY6"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857999">
                <a:moveTo>
                  <a:pt x="4758672" y="0"/>
                </a:moveTo>
                <a:lnTo>
                  <a:pt x="12191999" y="0"/>
                </a:lnTo>
                <a:lnTo>
                  <a:pt x="12191999" y="2813222"/>
                </a:lnTo>
                <a:lnTo>
                  <a:pt x="8043248" y="6857999"/>
                </a:lnTo>
                <a:lnTo>
                  <a:pt x="0" y="6857999"/>
                </a:lnTo>
                <a:lnTo>
                  <a:pt x="0" y="4639412"/>
                </a:lnTo>
                <a:lnTo>
                  <a:pt x="4758672" y="0"/>
                </a:lnTo>
                <a:close/>
              </a:path>
            </a:pathLst>
          </a:cu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902615A8-99E0-41E6-B4BC-2C6475BF8719}"/>
              </a:ext>
            </a:extLst>
          </p:cNvPr>
          <p:cNvSpPr>
            <a:spLocks noGrp="1"/>
          </p:cNvSpPr>
          <p:nvPr>
            <p:ph type="ctrTitle"/>
          </p:nvPr>
        </p:nvSpPr>
        <p:spPr>
          <a:xfrm>
            <a:off x="2614246" y="2158999"/>
            <a:ext cx="6963508" cy="1942709"/>
          </a:xfrm>
          <a:noFill/>
        </p:spPr>
        <p:txBody>
          <a:bodyPr anchor="ctr">
            <a:noAutofit/>
          </a:bodyPr>
          <a:lstStyle>
            <a:lvl1pPr algn="ctr">
              <a:defRPr sz="5400">
                <a:ln w="12700">
                  <a:solidFill>
                    <a:schemeClr val="bg1"/>
                  </a:solidFill>
                </a:ln>
                <a:solidFill>
                  <a:srgbClr val="002060"/>
                </a:solidFill>
              </a:defRPr>
            </a:lvl1pPr>
          </a:lstStyle>
          <a:p>
            <a:r>
              <a:rPr lang="zh-CN" altLang="en-US" dirty="0"/>
              <a:t>单击此处编辑母版标题样式</a:t>
            </a:r>
          </a:p>
        </p:txBody>
      </p:sp>
      <p:cxnSp>
        <p:nvCxnSpPr>
          <p:cNvPr id="14" name="直接连接符 13">
            <a:extLst>
              <a:ext uri="{FF2B5EF4-FFF2-40B4-BE49-F238E27FC236}">
                <a16:creationId xmlns:a16="http://schemas.microsoft.com/office/drawing/2014/main" id="{9C8D119E-D83B-46BF-8C38-420CD0E29566}"/>
              </a:ext>
            </a:extLst>
          </p:cNvPr>
          <p:cNvCxnSpPr>
            <a:cxnSpLocks/>
          </p:cNvCxnSpPr>
          <p:nvPr userDrawn="1"/>
        </p:nvCxnSpPr>
        <p:spPr>
          <a:xfrm flipV="1">
            <a:off x="-8466" y="-4233"/>
            <a:ext cx="4758673" cy="4643968"/>
          </a:xfrm>
          <a:prstGeom prst="line">
            <a:avLst/>
          </a:prstGeom>
          <a:ln w="38100" cap="rnd">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33" name="直接连接符 32">
            <a:extLst>
              <a:ext uri="{FF2B5EF4-FFF2-40B4-BE49-F238E27FC236}">
                <a16:creationId xmlns:a16="http://schemas.microsoft.com/office/drawing/2014/main" id="{DAC63A01-8754-4EF4-80BF-D176B467BC22}"/>
              </a:ext>
            </a:extLst>
          </p:cNvPr>
          <p:cNvCxnSpPr>
            <a:cxnSpLocks/>
          </p:cNvCxnSpPr>
          <p:nvPr userDrawn="1"/>
        </p:nvCxnSpPr>
        <p:spPr>
          <a:xfrm flipV="1">
            <a:off x="8205197" y="2932280"/>
            <a:ext cx="3986802" cy="3925719"/>
          </a:xfrm>
          <a:prstGeom prst="line">
            <a:avLst/>
          </a:prstGeom>
          <a:ln w="38100" cap="rnd">
            <a:solidFill>
              <a:schemeClr val="accent2"/>
            </a:solidFill>
          </a:ln>
        </p:spPr>
        <p:style>
          <a:lnRef idx="1">
            <a:schemeClr val="accent2"/>
          </a:lnRef>
          <a:fillRef idx="0">
            <a:schemeClr val="accent2"/>
          </a:fillRef>
          <a:effectRef idx="0">
            <a:schemeClr val="accent2"/>
          </a:effectRef>
          <a:fontRef idx="minor">
            <a:schemeClr val="tx1"/>
          </a:fontRef>
        </p:style>
      </p:cxnSp>
      <p:sp>
        <p:nvSpPr>
          <p:cNvPr id="35" name="矩形: 圆角 34">
            <a:extLst>
              <a:ext uri="{FF2B5EF4-FFF2-40B4-BE49-F238E27FC236}">
                <a16:creationId xmlns:a16="http://schemas.microsoft.com/office/drawing/2014/main" id="{4DDA4F21-487D-4E67-86A9-E22D8358D58E}"/>
              </a:ext>
            </a:extLst>
          </p:cNvPr>
          <p:cNvSpPr/>
          <p:nvPr userDrawn="1"/>
        </p:nvSpPr>
        <p:spPr>
          <a:xfrm>
            <a:off x="4633107" y="5066036"/>
            <a:ext cx="3890985" cy="706113"/>
          </a:xfrm>
          <a:prstGeom prst="roundRect">
            <a:avLst>
              <a:gd name="adj" fmla="val 50000"/>
            </a:avLst>
          </a:prstGeom>
          <a:solidFill>
            <a:schemeClr val="bg2">
              <a:lumMod val="9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文本占位符 27">
            <a:extLst>
              <a:ext uri="{FF2B5EF4-FFF2-40B4-BE49-F238E27FC236}">
                <a16:creationId xmlns:a16="http://schemas.microsoft.com/office/drawing/2014/main" id="{69B6D6E3-4A89-48EE-A1AD-24355DC311AB}"/>
              </a:ext>
            </a:extLst>
          </p:cNvPr>
          <p:cNvSpPr>
            <a:spLocks noGrp="1"/>
          </p:cNvSpPr>
          <p:nvPr>
            <p:ph type="body" sz="quarter" idx="13" hasCustomPrompt="1"/>
          </p:nvPr>
        </p:nvSpPr>
        <p:spPr>
          <a:xfrm>
            <a:off x="4826000" y="5087808"/>
            <a:ext cx="3379195" cy="323771"/>
          </a:xfrm>
        </p:spPr>
        <p:txBody>
          <a:bodyPr>
            <a:normAutofit/>
          </a:bodyPr>
          <a:lstStyle>
            <a:lvl1pPr marL="0" indent="0">
              <a:buNone/>
              <a:defRPr lang="zh-CN" altLang="en-US" sz="1800" kern="1200" dirty="0">
                <a:solidFill>
                  <a:schemeClr val="tx1"/>
                </a:solidFill>
                <a:latin typeface="隶书" panose="02010509060101010101" pitchFamily="49" charset="-122"/>
                <a:ea typeface="隶书" panose="02010509060101010101" pitchFamily="49" charset="-122"/>
                <a:cs typeface="+mn-cs"/>
              </a:defRPr>
            </a:lvl1pPr>
          </a:lstStyle>
          <a:p>
            <a:pPr lvl="0"/>
            <a:r>
              <a:rPr lang="zh-CN" altLang="en-US" dirty="0"/>
              <a:t>填写汇报单位</a:t>
            </a:r>
          </a:p>
        </p:txBody>
      </p:sp>
      <p:sp>
        <p:nvSpPr>
          <p:cNvPr id="30" name="文本占位符 29">
            <a:extLst>
              <a:ext uri="{FF2B5EF4-FFF2-40B4-BE49-F238E27FC236}">
                <a16:creationId xmlns:a16="http://schemas.microsoft.com/office/drawing/2014/main" id="{ABE0C043-DBF2-4559-B453-61603E1E1BCF}"/>
              </a:ext>
            </a:extLst>
          </p:cNvPr>
          <p:cNvSpPr>
            <a:spLocks noGrp="1"/>
          </p:cNvSpPr>
          <p:nvPr>
            <p:ph type="body" sz="quarter" idx="14" hasCustomPrompt="1"/>
          </p:nvPr>
        </p:nvSpPr>
        <p:spPr>
          <a:xfrm>
            <a:off x="4826000" y="5435678"/>
            <a:ext cx="3379195" cy="323771"/>
          </a:xfrm>
        </p:spPr>
        <p:txBody>
          <a:bodyPr>
            <a:normAutofit/>
          </a:bodyPr>
          <a:lstStyle>
            <a:lvl1pPr marL="0" indent="0">
              <a:buNone/>
              <a:defRPr lang="zh-CN" altLang="en-US" sz="1800" kern="1200" dirty="0">
                <a:solidFill>
                  <a:schemeClr val="tx1"/>
                </a:solidFill>
                <a:latin typeface="隶书" panose="02010509060101010101" pitchFamily="49" charset="-122"/>
                <a:ea typeface="隶书" panose="02010509060101010101" pitchFamily="49" charset="-122"/>
                <a:cs typeface="+mn-cs"/>
              </a:defRPr>
            </a:lvl1pPr>
          </a:lstStyle>
          <a:p>
            <a:pPr lvl="0"/>
            <a:r>
              <a:rPr lang="zh-CN" altLang="en-US" dirty="0"/>
              <a:t>填写汇报人</a:t>
            </a:r>
          </a:p>
        </p:txBody>
      </p:sp>
      <p:grpSp>
        <p:nvGrpSpPr>
          <p:cNvPr id="39" name="组合 38">
            <a:extLst>
              <a:ext uri="{FF2B5EF4-FFF2-40B4-BE49-F238E27FC236}">
                <a16:creationId xmlns:a16="http://schemas.microsoft.com/office/drawing/2014/main" id="{6B0A1C5C-44E3-4963-9730-ABE857AF9D3F}"/>
              </a:ext>
            </a:extLst>
          </p:cNvPr>
          <p:cNvGrpSpPr/>
          <p:nvPr userDrawn="1"/>
        </p:nvGrpSpPr>
        <p:grpSpPr>
          <a:xfrm>
            <a:off x="4804506" y="824188"/>
            <a:ext cx="2582987" cy="676645"/>
            <a:chOff x="5341812" y="824188"/>
            <a:chExt cx="2582987" cy="676645"/>
          </a:xfrm>
        </p:grpSpPr>
        <p:pic>
          <p:nvPicPr>
            <p:cNvPr id="40" name="图片 39">
              <a:extLst>
                <a:ext uri="{FF2B5EF4-FFF2-40B4-BE49-F238E27FC236}">
                  <a16:creationId xmlns:a16="http://schemas.microsoft.com/office/drawing/2014/main" id="{D8C2F4A6-2815-4791-A2E7-40C959FE45B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001148" y="824188"/>
              <a:ext cx="1923651" cy="412211"/>
            </a:xfrm>
            <a:prstGeom prst="rect">
              <a:avLst/>
            </a:prstGeom>
          </p:spPr>
        </p:pic>
        <p:pic>
          <p:nvPicPr>
            <p:cNvPr id="41" name="图片 40">
              <a:extLst>
                <a:ext uri="{FF2B5EF4-FFF2-40B4-BE49-F238E27FC236}">
                  <a16:creationId xmlns:a16="http://schemas.microsoft.com/office/drawing/2014/main" id="{85EA3C12-E852-4DBF-88ED-0B7B43556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1812" y="845930"/>
              <a:ext cx="663753" cy="654903"/>
            </a:xfrm>
            <a:prstGeom prst="rect">
              <a:avLst/>
            </a:prstGeom>
          </p:spPr>
        </p:pic>
        <p:sp>
          <p:nvSpPr>
            <p:cNvPr id="42" name="矩形 41">
              <a:extLst>
                <a:ext uri="{FF2B5EF4-FFF2-40B4-BE49-F238E27FC236}">
                  <a16:creationId xmlns:a16="http://schemas.microsoft.com/office/drawing/2014/main" id="{F265FEE9-E627-420A-B54F-F7FA040FFEDB}"/>
                </a:ext>
              </a:extLst>
            </p:cNvPr>
            <p:cNvSpPr/>
            <p:nvPr/>
          </p:nvSpPr>
          <p:spPr>
            <a:xfrm>
              <a:off x="6089177" y="1270001"/>
              <a:ext cx="1747594"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rPr>
                <a:t>Chongqing Normal University</a:t>
              </a:r>
            </a:p>
          </p:txBody>
        </p:sp>
      </p:grpSp>
    </p:spTree>
    <p:extLst>
      <p:ext uri="{BB962C8B-B14F-4D97-AF65-F5344CB8AC3E}">
        <p14:creationId xmlns:p14="http://schemas.microsoft.com/office/powerpoint/2010/main" val="37252829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NU一级标题 版式6">
    <p:bg>
      <p:bgPr>
        <a:solidFill>
          <a:schemeClr val="accent5">
            <a:lumMod val="50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D45339B-52AB-4DCF-B335-0D256E521ED6}"/>
              </a:ext>
            </a:extLst>
          </p:cNvPr>
          <p:cNvPicPr>
            <a:picLocks noChangeAspect="1"/>
          </p:cNvPicPr>
          <p:nvPr userDrawn="1"/>
        </p:nvPicPr>
        <p:blipFill>
          <a:blip r:embed="rId2"/>
          <a:stretch>
            <a:fillRect/>
          </a:stretch>
        </p:blipFill>
        <p:spPr>
          <a:xfrm>
            <a:off x="596589" y="1342709"/>
            <a:ext cx="5511262" cy="3170195"/>
          </a:xfrm>
          <a:prstGeom prst="rect">
            <a:avLst/>
          </a:prstGeom>
        </p:spPr>
      </p:pic>
      <p:pic>
        <p:nvPicPr>
          <p:cNvPr id="6" name="图片 5">
            <a:extLst>
              <a:ext uri="{FF2B5EF4-FFF2-40B4-BE49-F238E27FC236}">
                <a16:creationId xmlns:a16="http://schemas.microsoft.com/office/drawing/2014/main" id="{EB7A2B9A-B8A7-4E3B-8841-AA94FC20652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0778"/>
          <a:stretch/>
        </p:blipFill>
        <p:spPr>
          <a:xfrm>
            <a:off x="0" y="733678"/>
            <a:ext cx="12192000" cy="6118778"/>
          </a:xfrm>
          <a:prstGeom prst="rect">
            <a:avLst/>
          </a:prstGeom>
        </p:spPr>
      </p:pic>
      <p:sp>
        <p:nvSpPr>
          <p:cNvPr id="7" name="流程图: 手动输入 6">
            <a:extLst>
              <a:ext uri="{FF2B5EF4-FFF2-40B4-BE49-F238E27FC236}">
                <a16:creationId xmlns:a16="http://schemas.microsoft.com/office/drawing/2014/main" id="{7BF96EB5-E9FE-49DC-B483-EB838564CB2A}"/>
              </a:ext>
            </a:extLst>
          </p:cNvPr>
          <p:cNvSpPr/>
          <p:nvPr userDrawn="1"/>
        </p:nvSpPr>
        <p:spPr>
          <a:xfrm rot="16200000" flipH="1">
            <a:off x="5085620" y="-234215"/>
            <a:ext cx="6872161" cy="73406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2 w 10000"/>
              <a:gd name="connsiteY0" fmla="*/ 604 h 10000"/>
              <a:gd name="connsiteX1" fmla="*/ 10000 w 10000"/>
              <a:gd name="connsiteY1" fmla="*/ 0 h 10000"/>
              <a:gd name="connsiteX2" fmla="*/ 10000 w 10000"/>
              <a:gd name="connsiteY2" fmla="*/ 10000 h 10000"/>
              <a:gd name="connsiteX3" fmla="*/ 0 w 10000"/>
              <a:gd name="connsiteY3" fmla="*/ 10000 h 10000"/>
              <a:gd name="connsiteX4" fmla="*/ 12 w 10000"/>
              <a:gd name="connsiteY4" fmla="*/ 604 h 10000"/>
              <a:gd name="connsiteX0" fmla="*/ 21 w 10000"/>
              <a:gd name="connsiteY0" fmla="*/ 1140 h 10000"/>
              <a:gd name="connsiteX1" fmla="*/ 10000 w 10000"/>
              <a:gd name="connsiteY1" fmla="*/ 0 h 10000"/>
              <a:gd name="connsiteX2" fmla="*/ 10000 w 10000"/>
              <a:gd name="connsiteY2" fmla="*/ 10000 h 10000"/>
              <a:gd name="connsiteX3" fmla="*/ 0 w 10000"/>
              <a:gd name="connsiteY3" fmla="*/ 10000 h 10000"/>
              <a:gd name="connsiteX4" fmla="*/ 21 w 10000"/>
              <a:gd name="connsiteY4" fmla="*/ 114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21" y="1140"/>
                </a:moveTo>
                <a:lnTo>
                  <a:pt x="10000" y="0"/>
                </a:lnTo>
                <a:lnTo>
                  <a:pt x="10000" y="10000"/>
                </a:lnTo>
                <a:lnTo>
                  <a:pt x="0" y="10000"/>
                </a:lnTo>
                <a:cubicBezTo>
                  <a:pt x="7" y="7047"/>
                  <a:pt x="14" y="4093"/>
                  <a:pt x="21" y="1140"/>
                </a:cubicBezTo>
                <a:close/>
              </a:path>
            </a:pathLst>
          </a:custGeom>
          <a:solidFill>
            <a:srgbClr val="C0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902615A8-99E0-41E6-B4BC-2C6475BF8719}"/>
              </a:ext>
            </a:extLst>
          </p:cNvPr>
          <p:cNvSpPr>
            <a:spLocks noGrp="1"/>
          </p:cNvSpPr>
          <p:nvPr>
            <p:ph type="ctrTitle"/>
          </p:nvPr>
        </p:nvSpPr>
        <p:spPr>
          <a:xfrm>
            <a:off x="5858933" y="1232063"/>
            <a:ext cx="5998105" cy="1942709"/>
          </a:xfrm>
          <a:noFill/>
        </p:spPr>
        <p:txBody>
          <a:bodyPr anchor="ctr">
            <a:noAutofit/>
          </a:bodyPr>
          <a:lstStyle>
            <a:lvl1pPr algn="ctr">
              <a:defRPr sz="4500">
                <a:ln w="12700">
                  <a:noFill/>
                </a:ln>
                <a:solidFill>
                  <a:schemeClr val="accent3">
                    <a:lumMod val="20000"/>
                    <a:lumOff val="80000"/>
                  </a:schemeClr>
                </a:solidFill>
              </a:defRPr>
            </a:lvl1pPr>
          </a:lstStyle>
          <a:p>
            <a:r>
              <a:rPr lang="zh-CN" altLang="en-US" dirty="0"/>
              <a:t>单击此处编辑母版标题样式</a:t>
            </a:r>
          </a:p>
        </p:txBody>
      </p:sp>
      <p:sp>
        <p:nvSpPr>
          <p:cNvPr id="28" name="文本占位符 27">
            <a:extLst>
              <a:ext uri="{FF2B5EF4-FFF2-40B4-BE49-F238E27FC236}">
                <a16:creationId xmlns:a16="http://schemas.microsoft.com/office/drawing/2014/main" id="{69B6D6E3-4A89-48EE-A1AD-24355DC311AB}"/>
              </a:ext>
            </a:extLst>
          </p:cNvPr>
          <p:cNvSpPr>
            <a:spLocks noGrp="1"/>
          </p:cNvSpPr>
          <p:nvPr>
            <p:ph type="body" sz="quarter" idx="13" hasCustomPrompt="1"/>
          </p:nvPr>
        </p:nvSpPr>
        <p:spPr>
          <a:xfrm>
            <a:off x="7180826" y="4573864"/>
            <a:ext cx="3606800" cy="424800"/>
          </a:xfrm>
        </p:spPr>
        <p:txBody>
          <a:bodyPr>
            <a:normAutofit/>
          </a:bodyPr>
          <a:lstStyle>
            <a:lvl1pPr marL="0" indent="0">
              <a:buNone/>
              <a:defRPr lang="zh-CN" altLang="en-US" sz="2400" kern="1200" dirty="0">
                <a:solidFill>
                  <a:schemeClr val="bg1"/>
                </a:solidFill>
                <a:latin typeface="隶书" panose="02010509060101010101" pitchFamily="49" charset="-122"/>
                <a:ea typeface="隶书" panose="02010509060101010101" pitchFamily="49" charset="-122"/>
                <a:cs typeface="+mn-cs"/>
              </a:defRPr>
            </a:lvl1pPr>
          </a:lstStyle>
          <a:p>
            <a:pPr lvl="0"/>
            <a:r>
              <a:rPr lang="zh-CN" altLang="en-US" dirty="0"/>
              <a:t>填写汇报单位</a:t>
            </a:r>
          </a:p>
        </p:txBody>
      </p:sp>
      <p:sp>
        <p:nvSpPr>
          <p:cNvPr id="30" name="文本占位符 29">
            <a:extLst>
              <a:ext uri="{FF2B5EF4-FFF2-40B4-BE49-F238E27FC236}">
                <a16:creationId xmlns:a16="http://schemas.microsoft.com/office/drawing/2014/main" id="{ABE0C043-DBF2-4559-B453-61603E1E1BCF}"/>
              </a:ext>
            </a:extLst>
          </p:cNvPr>
          <p:cNvSpPr>
            <a:spLocks noGrp="1"/>
          </p:cNvSpPr>
          <p:nvPr>
            <p:ph type="body" sz="quarter" idx="14" hasCustomPrompt="1"/>
          </p:nvPr>
        </p:nvSpPr>
        <p:spPr>
          <a:xfrm>
            <a:off x="7180826" y="4997934"/>
            <a:ext cx="3606800" cy="424800"/>
          </a:xfrm>
        </p:spPr>
        <p:txBody>
          <a:bodyPr>
            <a:normAutofit/>
          </a:bodyPr>
          <a:lstStyle>
            <a:lvl1pPr marL="0" indent="0">
              <a:buNone/>
              <a:defRPr lang="zh-CN" altLang="en-US" sz="2400" kern="1200" dirty="0">
                <a:solidFill>
                  <a:schemeClr val="bg1"/>
                </a:solidFill>
                <a:latin typeface="隶书" panose="02010509060101010101" pitchFamily="49" charset="-122"/>
                <a:ea typeface="隶书" panose="02010509060101010101" pitchFamily="49" charset="-122"/>
                <a:cs typeface="+mn-cs"/>
              </a:defRPr>
            </a:lvl1pPr>
          </a:lstStyle>
          <a:p>
            <a:pPr lvl="0"/>
            <a:r>
              <a:rPr lang="zh-CN" altLang="en-US" dirty="0"/>
              <a:t>填写汇报人</a:t>
            </a:r>
          </a:p>
        </p:txBody>
      </p:sp>
      <p:grpSp>
        <p:nvGrpSpPr>
          <p:cNvPr id="39" name="组合 38">
            <a:extLst>
              <a:ext uri="{FF2B5EF4-FFF2-40B4-BE49-F238E27FC236}">
                <a16:creationId xmlns:a16="http://schemas.microsoft.com/office/drawing/2014/main" id="{6B0A1C5C-44E3-4963-9730-ABE857AF9D3F}"/>
              </a:ext>
            </a:extLst>
          </p:cNvPr>
          <p:cNvGrpSpPr/>
          <p:nvPr userDrawn="1"/>
        </p:nvGrpSpPr>
        <p:grpSpPr>
          <a:xfrm>
            <a:off x="1733647" y="3298559"/>
            <a:ext cx="2582987" cy="676645"/>
            <a:chOff x="5341812" y="824188"/>
            <a:chExt cx="2582987" cy="676645"/>
          </a:xfrm>
        </p:grpSpPr>
        <p:pic>
          <p:nvPicPr>
            <p:cNvPr id="40" name="图片 39">
              <a:extLst>
                <a:ext uri="{FF2B5EF4-FFF2-40B4-BE49-F238E27FC236}">
                  <a16:creationId xmlns:a16="http://schemas.microsoft.com/office/drawing/2014/main" id="{D8C2F4A6-2815-4791-A2E7-40C959FE45B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001148" y="824188"/>
              <a:ext cx="1923651" cy="412211"/>
            </a:xfrm>
            <a:prstGeom prst="rect">
              <a:avLst/>
            </a:prstGeom>
          </p:spPr>
        </p:pic>
        <p:pic>
          <p:nvPicPr>
            <p:cNvPr id="41" name="图片 40">
              <a:extLst>
                <a:ext uri="{FF2B5EF4-FFF2-40B4-BE49-F238E27FC236}">
                  <a16:creationId xmlns:a16="http://schemas.microsoft.com/office/drawing/2014/main" id="{85EA3C12-E852-4DBF-88ED-0B7B43556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1812" y="845930"/>
              <a:ext cx="663753" cy="654903"/>
            </a:xfrm>
            <a:prstGeom prst="rect">
              <a:avLst/>
            </a:prstGeom>
          </p:spPr>
        </p:pic>
        <p:sp>
          <p:nvSpPr>
            <p:cNvPr id="42" name="矩形 41">
              <a:extLst>
                <a:ext uri="{FF2B5EF4-FFF2-40B4-BE49-F238E27FC236}">
                  <a16:creationId xmlns:a16="http://schemas.microsoft.com/office/drawing/2014/main" id="{F265FEE9-E627-420A-B54F-F7FA040FFEDB}"/>
                </a:ext>
              </a:extLst>
            </p:cNvPr>
            <p:cNvSpPr/>
            <p:nvPr/>
          </p:nvSpPr>
          <p:spPr>
            <a:xfrm>
              <a:off x="6089177" y="1270001"/>
              <a:ext cx="1747594"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rPr>
                <a:t>Chongqing Normal University</a:t>
              </a:r>
            </a:p>
          </p:txBody>
        </p:sp>
      </p:grpSp>
    </p:spTree>
    <p:extLst>
      <p:ext uri="{BB962C8B-B14F-4D97-AF65-F5344CB8AC3E}">
        <p14:creationId xmlns:p14="http://schemas.microsoft.com/office/powerpoint/2010/main" val="31095125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NU一级标题 版式6">
    <p:bg>
      <p:bgPr>
        <a:solidFill>
          <a:srgbClr val="8A1013"/>
        </a:solidFill>
        <a:effectLst/>
      </p:bgPr>
    </p:bg>
    <p:spTree>
      <p:nvGrpSpPr>
        <p:cNvPr id="1" name=""/>
        <p:cNvGrpSpPr/>
        <p:nvPr/>
      </p:nvGrpSpPr>
      <p:grpSpPr>
        <a:xfrm>
          <a:off x="0" y="0"/>
          <a:ext cx="0" cy="0"/>
          <a:chOff x="0" y="0"/>
          <a:chExt cx="0" cy="0"/>
        </a:xfrm>
      </p:grpSpPr>
      <p:sp>
        <p:nvSpPr>
          <p:cNvPr id="23" name="等腰三角形 22">
            <a:extLst>
              <a:ext uri="{FF2B5EF4-FFF2-40B4-BE49-F238E27FC236}">
                <a16:creationId xmlns:a16="http://schemas.microsoft.com/office/drawing/2014/main" id="{0A22B54C-C98B-45F1-BDB1-136CA501269F}"/>
              </a:ext>
            </a:extLst>
          </p:cNvPr>
          <p:cNvSpPr/>
          <p:nvPr userDrawn="1"/>
        </p:nvSpPr>
        <p:spPr>
          <a:xfrm>
            <a:off x="0" y="5544"/>
            <a:ext cx="2463800" cy="6852456"/>
          </a:xfrm>
          <a:prstGeom prst="triangle">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梯形 21">
            <a:extLst>
              <a:ext uri="{FF2B5EF4-FFF2-40B4-BE49-F238E27FC236}">
                <a16:creationId xmlns:a16="http://schemas.microsoft.com/office/drawing/2014/main" id="{0455EF8C-65FB-401B-B107-6EC512A6DC47}"/>
              </a:ext>
            </a:extLst>
          </p:cNvPr>
          <p:cNvSpPr/>
          <p:nvPr userDrawn="1"/>
        </p:nvSpPr>
        <p:spPr>
          <a:xfrm>
            <a:off x="8695971" y="0"/>
            <a:ext cx="2970431" cy="6852456"/>
          </a:xfrm>
          <a:prstGeom prst="trapezoid">
            <a:avLst/>
          </a:prstGeom>
          <a:solidFill>
            <a:schemeClr val="accent4">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平行四边形 2">
            <a:extLst>
              <a:ext uri="{FF2B5EF4-FFF2-40B4-BE49-F238E27FC236}">
                <a16:creationId xmlns:a16="http://schemas.microsoft.com/office/drawing/2014/main" id="{3F5C3F8B-B5C8-4699-B626-185F9FC1D1C2}"/>
              </a:ext>
            </a:extLst>
          </p:cNvPr>
          <p:cNvSpPr/>
          <p:nvPr userDrawn="1"/>
        </p:nvSpPr>
        <p:spPr>
          <a:xfrm>
            <a:off x="593570" y="0"/>
            <a:ext cx="3873500" cy="6852456"/>
          </a:xfrm>
          <a:prstGeom prst="parallelogram">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平行四边形 18">
            <a:extLst>
              <a:ext uri="{FF2B5EF4-FFF2-40B4-BE49-F238E27FC236}">
                <a16:creationId xmlns:a16="http://schemas.microsoft.com/office/drawing/2014/main" id="{84ED55F9-34A6-4E6B-AFB7-F239E48FAC9C}"/>
              </a:ext>
            </a:extLst>
          </p:cNvPr>
          <p:cNvSpPr/>
          <p:nvPr userDrawn="1"/>
        </p:nvSpPr>
        <p:spPr>
          <a:xfrm>
            <a:off x="10436086" y="26302"/>
            <a:ext cx="1162345" cy="6852456"/>
          </a:xfrm>
          <a:prstGeom prst="parallelogram">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EB7A2B9A-B8A7-4E3B-8841-AA94FC20652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778"/>
          <a:stretch/>
        </p:blipFill>
        <p:spPr>
          <a:xfrm>
            <a:off x="0" y="733678"/>
            <a:ext cx="12192000" cy="6118778"/>
          </a:xfrm>
          <a:prstGeom prst="rect">
            <a:avLst/>
          </a:prstGeom>
        </p:spPr>
      </p:pic>
      <p:sp>
        <p:nvSpPr>
          <p:cNvPr id="2" name="标题 1">
            <a:extLst>
              <a:ext uri="{FF2B5EF4-FFF2-40B4-BE49-F238E27FC236}">
                <a16:creationId xmlns:a16="http://schemas.microsoft.com/office/drawing/2014/main" id="{902615A8-99E0-41E6-B4BC-2C6475BF8719}"/>
              </a:ext>
            </a:extLst>
          </p:cNvPr>
          <p:cNvSpPr>
            <a:spLocks noGrp="1"/>
          </p:cNvSpPr>
          <p:nvPr>
            <p:ph type="ctrTitle"/>
          </p:nvPr>
        </p:nvSpPr>
        <p:spPr>
          <a:xfrm>
            <a:off x="2415249" y="1604597"/>
            <a:ext cx="7361502" cy="1942709"/>
          </a:xfrm>
          <a:noFill/>
        </p:spPr>
        <p:txBody>
          <a:bodyPr anchor="ctr">
            <a:noAutofit/>
          </a:bodyPr>
          <a:lstStyle>
            <a:lvl1pPr algn="ctr">
              <a:defRPr sz="4500">
                <a:ln w="12700">
                  <a:solidFill>
                    <a:schemeClr val="tx1">
                      <a:lumMod val="75000"/>
                      <a:lumOff val="25000"/>
                    </a:schemeClr>
                  </a:solidFill>
                </a:ln>
                <a:solidFill>
                  <a:schemeClr val="bg1"/>
                </a:solidFill>
              </a:defRPr>
            </a:lvl1pPr>
          </a:lstStyle>
          <a:p>
            <a:r>
              <a:rPr lang="zh-CN" altLang="en-US" dirty="0"/>
              <a:t>单击此处编辑母版标题样式</a:t>
            </a:r>
          </a:p>
        </p:txBody>
      </p:sp>
      <p:sp>
        <p:nvSpPr>
          <p:cNvPr id="28" name="文本占位符 27">
            <a:extLst>
              <a:ext uri="{FF2B5EF4-FFF2-40B4-BE49-F238E27FC236}">
                <a16:creationId xmlns:a16="http://schemas.microsoft.com/office/drawing/2014/main" id="{69B6D6E3-4A89-48EE-A1AD-24355DC311AB}"/>
              </a:ext>
            </a:extLst>
          </p:cNvPr>
          <p:cNvSpPr>
            <a:spLocks noGrp="1"/>
          </p:cNvSpPr>
          <p:nvPr>
            <p:ph type="body" sz="quarter" idx="13" hasCustomPrompt="1"/>
          </p:nvPr>
        </p:nvSpPr>
        <p:spPr>
          <a:xfrm>
            <a:off x="4292600" y="4940048"/>
            <a:ext cx="3606800" cy="424800"/>
          </a:xfrm>
          <a:solidFill>
            <a:schemeClr val="bg1">
              <a:alpha val="50000"/>
            </a:schemeClr>
          </a:solidFill>
        </p:spPr>
        <p:txBody>
          <a:bodyPr>
            <a:normAutofit/>
          </a:bodyPr>
          <a:lstStyle>
            <a:lvl1pPr marL="0" indent="0">
              <a:buNone/>
              <a:defRPr lang="zh-CN" altLang="en-US" sz="2400" kern="1200" dirty="0">
                <a:solidFill>
                  <a:schemeClr val="tx1">
                    <a:lumMod val="95000"/>
                    <a:lumOff val="5000"/>
                  </a:schemeClr>
                </a:solidFill>
                <a:latin typeface="隶书" panose="02010509060101010101" pitchFamily="49" charset="-122"/>
                <a:ea typeface="隶书" panose="02010509060101010101" pitchFamily="49" charset="-122"/>
                <a:cs typeface="+mn-cs"/>
              </a:defRPr>
            </a:lvl1pPr>
          </a:lstStyle>
          <a:p>
            <a:pPr lvl="0"/>
            <a:r>
              <a:rPr lang="zh-CN" altLang="en-US" dirty="0"/>
              <a:t>填写汇报单位</a:t>
            </a:r>
          </a:p>
        </p:txBody>
      </p:sp>
      <p:sp>
        <p:nvSpPr>
          <p:cNvPr id="30" name="文本占位符 29">
            <a:extLst>
              <a:ext uri="{FF2B5EF4-FFF2-40B4-BE49-F238E27FC236}">
                <a16:creationId xmlns:a16="http://schemas.microsoft.com/office/drawing/2014/main" id="{ABE0C043-DBF2-4559-B453-61603E1E1BCF}"/>
              </a:ext>
            </a:extLst>
          </p:cNvPr>
          <p:cNvSpPr>
            <a:spLocks noGrp="1"/>
          </p:cNvSpPr>
          <p:nvPr>
            <p:ph type="body" sz="quarter" idx="14" hasCustomPrompt="1"/>
          </p:nvPr>
        </p:nvSpPr>
        <p:spPr>
          <a:xfrm>
            <a:off x="4292600" y="5370468"/>
            <a:ext cx="3606800" cy="424800"/>
          </a:xfrm>
          <a:solidFill>
            <a:schemeClr val="bg1">
              <a:alpha val="50000"/>
            </a:schemeClr>
          </a:solidFill>
        </p:spPr>
        <p:txBody>
          <a:bodyPr>
            <a:normAutofit/>
          </a:bodyPr>
          <a:lstStyle>
            <a:lvl1pPr marL="0" indent="0">
              <a:buNone/>
              <a:defRPr lang="zh-CN" altLang="en-US" sz="2400" kern="1200" dirty="0">
                <a:solidFill>
                  <a:schemeClr val="tx1">
                    <a:lumMod val="95000"/>
                    <a:lumOff val="5000"/>
                  </a:schemeClr>
                </a:solidFill>
                <a:latin typeface="隶书" panose="02010509060101010101" pitchFamily="49" charset="-122"/>
                <a:ea typeface="隶书" panose="02010509060101010101" pitchFamily="49" charset="-122"/>
                <a:cs typeface="+mn-cs"/>
              </a:defRPr>
            </a:lvl1pPr>
          </a:lstStyle>
          <a:p>
            <a:pPr lvl="0"/>
            <a:r>
              <a:rPr lang="zh-CN" altLang="en-US" dirty="0"/>
              <a:t>填写汇报人</a:t>
            </a:r>
          </a:p>
        </p:txBody>
      </p:sp>
      <p:sp>
        <p:nvSpPr>
          <p:cNvPr id="5" name="矩形 4">
            <a:extLst>
              <a:ext uri="{FF2B5EF4-FFF2-40B4-BE49-F238E27FC236}">
                <a16:creationId xmlns:a16="http://schemas.microsoft.com/office/drawing/2014/main" id="{127867E6-423F-4DAB-BC52-6C65F1A846F4}"/>
              </a:ext>
            </a:extLst>
          </p:cNvPr>
          <p:cNvSpPr/>
          <p:nvPr userDrawn="1"/>
        </p:nvSpPr>
        <p:spPr>
          <a:xfrm>
            <a:off x="4152900" y="4940048"/>
            <a:ext cx="97367" cy="855220"/>
          </a:xfrm>
          <a:prstGeom prst="rect">
            <a:avLst/>
          </a:prstGeom>
          <a:solidFill>
            <a:schemeClr val="accent2">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7FF8524A-9D73-4793-B495-7868B5FBC455}"/>
              </a:ext>
            </a:extLst>
          </p:cNvPr>
          <p:cNvSpPr/>
          <p:nvPr userDrawn="1"/>
        </p:nvSpPr>
        <p:spPr>
          <a:xfrm>
            <a:off x="7945967" y="4937238"/>
            <a:ext cx="97367" cy="855220"/>
          </a:xfrm>
          <a:prstGeom prst="rect">
            <a:avLst/>
          </a:prstGeom>
          <a:solidFill>
            <a:schemeClr val="accent2">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4" name="组合 13">
            <a:extLst>
              <a:ext uri="{FF2B5EF4-FFF2-40B4-BE49-F238E27FC236}">
                <a16:creationId xmlns:a16="http://schemas.microsoft.com/office/drawing/2014/main" id="{BCD5DED7-BFB4-4E7B-9468-AFD4FDA6E7C0}"/>
              </a:ext>
            </a:extLst>
          </p:cNvPr>
          <p:cNvGrpSpPr/>
          <p:nvPr userDrawn="1"/>
        </p:nvGrpSpPr>
        <p:grpSpPr>
          <a:xfrm>
            <a:off x="4804506" y="569904"/>
            <a:ext cx="2582987" cy="676645"/>
            <a:chOff x="5341812" y="824188"/>
            <a:chExt cx="2582987" cy="676645"/>
          </a:xfrm>
        </p:grpSpPr>
        <p:pic>
          <p:nvPicPr>
            <p:cNvPr id="15" name="图片 14">
              <a:extLst>
                <a:ext uri="{FF2B5EF4-FFF2-40B4-BE49-F238E27FC236}">
                  <a16:creationId xmlns:a16="http://schemas.microsoft.com/office/drawing/2014/main" id="{915ED2F5-5E4B-45EC-8499-FD40A10B33E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001148" y="824188"/>
              <a:ext cx="1923651" cy="412211"/>
            </a:xfrm>
            <a:prstGeom prst="rect">
              <a:avLst/>
            </a:prstGeom>
          </p:spPr>
        </p:pic>
        <p:pic>
          <p:nvPicPr>
            <p:cNvPr id="16" name="图片 15">
              <a:extLst>
                <a:ext uri="{FF2B5EF4-FFF2-40B4-BE49-F238E27FC236}">
                  <a16:creationId xmlns:a16="http://schemas.microsoft.com/office/drawing/2014/main" id="{2A7C83D6-2169-412F-9301-3DACD02B0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1812" y="845930"/>
              <a:ext cx="663753" cy="654903"/>
            </a:xfrm>
            <a:prstGeom prst="rect">
              <a:avLst/>
            </a:prstGeom>
          </p:spPr>
        </p:pic>
        <p:sp>
          <p:nvSpPr>
            <p:cNvPr id="18" name="矩形 17">
              <a:extLst>
                <a:ext uri="{FF2B5EF4-FFF2-40B4-BE49-F238E27FC236}">
                  <a16:creationId xmlns:a16="http://schemas.microsoft.com/office/drawing/2014/main" id="{4317026B-02D3-4EC7-828C-4DAA4FE744AE}"/>
                </a:ext>
              </a:extLst>
            </p:cNvPr>
            <p:cNvSpPr/>
            <p:nvPr/>
          </p:nvSpPr>
          <p:spPr>
            <a:xfrm>
              <a:off x="6089177" y="1270001"/>
              <a:ext cx="1747594"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rPr>
                <a:t>Chongqing Normal University</a:t>
              </a:r>
            </a:p>
          </p:txBody>
        </p:sp>
      </p:grpSp>
    </p:spTree>
    <p:extLst>
      <p:ext uri="{BB962C8B-B14F-4D97-AF65-F5344CB8AC3E}">
        <p14:creationId xmlns:p14="http://schemas.microsoft.com/office/powerpoint/2010/main" val="21637659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NU 一级标题 版式1">
    <p:spTree>
      <p:nvGrpSpPr>
        <p:cNvPr id="1" name=""/>
        <p:cNvGrpSpPr/>
        <p:nvPr/>
      </p:nvGrpSpPr>
      <p:grpSpPr>
        <a:xfrm>
          <a:off x="0" y="0"/>
          <a:ext cx="0" cy="0"/>
          <a:chOff x="0" y="0"/>
          <a:chExt cx="0" cy="0"/>
        </a:xfrm>
      </p:grpSpPr>
      <p:sp>
        <p:nvSpPr>
          <p:cNvPr id="7" name="流程图: 文档 6">
            <a:extLst>
              <a:ext uri="{FF2B5EF4-FFF2-40B4-BE49-F238E27FC236}">
                <a16:creationId xmlns:a16="http://schemas.microsoft.com/office/drawing/2014/main" id="{A9B359FC-1F64-4110-86EE-835E3C5193DC}"/>
              </a:ext>
            </a:extLst>
          </p:cNvPr>
          <p:cNvSpPr/>
          <p:nvPr userDrawn="1"/>
        </p:nvSpPr>
        <p:spPr>
          <a:xfrm>
            <a:off x="838199" y="0"/>
            <a:ext cx="3454401" cy="459278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825"/>
              <a:gd name="connsiteX1" fmla="*/ 21600 w 21600"/>
              <a:gd name="connsiteY1" fmla="*/ 0 h 21825"/>
              <a:gd name="connsiteX2" fmla="*/ 21600 w 21600"/>
              <a:gd name="connsiteY2" fmla="*/ 17322 h 21825"/>
              <a:gd name="connsiteX3" fmla="*/ 0 w 21600"/>
              <a:gd name="connsiteY3" fmla="*/ 20172 h 21825"/>
              <a:gd name="connsiteX4" fmla="*/ 0 w 21600"/>
              <a:gd name="connsiteY4" fmla="*/ 0 h 21825"/>
              <a:gd name="connsiteX0" fmla="*/ 0 w 21600"/>
              <a:gd name="connsiteY0" fmla="*/ 0 h 21562"/>
              <a:gd name="connsiteX1" fmla="*/ 21600 w 21600"/>
              <a:gd name="connsiteY1" fmla="*/ 0 h 21562"/>
              <a:gd name="connsiteX2" fmla="*/ 21600 w 21600"/>
              <a:gd name="connsiteY2" fmla="*/ 17322 h 21562"/>
              <a:gd name="connsiteX3" fmla="*/ 0 w 21600"/>
              <a:gd name="connsiteY3" fmla="*/ 20172 h 21562"/>
              <a:gd name="connsiteX4" fmla="*/ 0 w 21600"/>
              <a:gd name="connsiteY4" fmla="*/ 0 h 2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562">
                <a:moveTo>
                  <a:pt x="0" y="0"/>
                </a:moveTo>
                <a:lnTo>
                  <a:pt x="21600" y="0"/>
                </a:lnTo>
                <a:lnTo>
                  <a:pt x="21600" y="17322"/>
                </a:lnTo>
                <a:cubicBezTo>
                  <a:pt x="17240" y="15017"/>
                  <a:pt x="4360" y="25142"/>
                  <a:pt x="0" y="20172"/>
                </a:cubicBezTo>
                <a:lnTo>
                  <a:pt x="0" y="0"/>
                </a:lnTo>
                <a:close/>
              </a:path>
            </a:pathLst>
          </a:custGeom>
          <a:gradFill>
            <a:gsLst>
              <a:gs pos="0">
                <a:srgbClr val="8A1013"/>
              </a:gs>
              <a:gs pos="34000">
                <a:srgbClr val="B01519"/>
              </a:gs>
              <a:gs pos="83000">
                <a:srgbClr val="C00000"/>
              </a:gs>
              <a:gs pos="100000">
                <a:srgbClr val="A11316"/>
              </a:gs>
            </a:gsLst>
            <a:lin ang="6000000" scaled="0"/>
          </a:gradFill>
          <a:ln>
            <a:solidFill>
              <a:schemeClr val="bg1"/>
            </a:solidFill>
          </a:ln>
          <a:effectLst>
            <a:innerShdw blurRad="228600" dist="2286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副标题 2">
            <a:extLst>
              <a:ext uri="{FF2B5EF4-FFF2-40B4-BE49-F238E27FC236}">
                <a16:creationId xmlns:a16="http://schemas.microsoft.com/office/drawing/2014/main" id="{E2B09EC6-594A-4F05-9C9F-84590FD3CE8C}"/>
              </a:ext>
            </a:extLst>
          </p:cNvPr>
          <p:cNvSpPr>
            <a:spLocks noGrp="1"/>
          </p:cNvSpPr>
          <p:nvPr>
            <p:ph type="subTitle" idx="1" hasCustomPrompt="1"/>
          </p:nvPr>
        </p:nvSpPr>
        <p:spPr>
          <a:xfrm>
            <a:off x="4885267" y="1134529"/>
            <a:ext cx="6386652" cy="720000"/>
          </a:xfrm>
        </p:spPr>
        <p:txBody>
          <a:bodyPr anchor="ctr"/>
          <a:lstStyle>
            <a:lvl1pPr marL="0" indent="0" algn="l">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单击此处编辑标题内容</a:t>
            </a:r>
          </a:p>
        </p:txBody>
      </p:sp>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8" name="文本占位符 7">
            <a:extLst>
              <a:ext uri="{FF2B5EF4-FFF2-40B4-BE49-F238E27FC236}">
                <a16:creationId xmlns:a16="http://schemas.microsoft.com/office/drawing/2014/main" id="{CB99DC9E-5721-4170-AE3D-2D9D6AD4E74C}"/>
              </a:ext>
            </a:extLst>
          </p:cNvPr>
          <p:cNvSpPr>
            <a:spLocks noGrp="1"/>
          </p:cNvSpPr>
          <p:nvPr>
            <p:ph type="body" sz="quarter" idx="13" hasCustomPrompt="1"/>
          </p:nvPr>
        </p:nvSpPr>
        <p:spPr>
          <a:xfrm>
            <a:off x="4885267" y="2079250"/>
            <a:ext cx="6386652"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单击此处编辑标题内容</a:t>
            </a: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4885267" y="3023971"/>
            <a:ext cx="6386652"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tx1"/>
                </a:solidFill>
              </a:defRPr>
            </a:lvl1pPr>
          </a:lstStyle>
          <a:p>
            <a:r>
              <a:rPr lang="zh-CN" altLang="en-US" dirty="0"/>
              <a:t>单击此处编辑标题内容</a:t>
            </a:r>
          </a:p>
        </p:txBody>
      </p:sp>
      <p:sp>
        <p:nvSpPr>
          <p:cNvPr id="12" name="文本占位符 11">
            <a:extLst>
              <a:ext uri="{FF2B5EF4-FFF2-40B4-BE49-F238E27FC236}">
                <a16:creationId xmlns:a16="http://schemas.microsoft.com/office/drawing/2014/main" id="{9FB7BE46-6002-4874-A231-FC451AD92E60}"/>
              </a:ext>
            </a:extLst>
          </p:cNvPr>
          <p:cNvSpPr>
            <a:spLocks noGrp="1"/>
          </p:cNvSpPr>
          <p:nvPr>
            <p:ph type="body" sz="quarter" idx="15" hasCustomPrompt="1"/>
          </p:nvPr>
        </p:nvSpPr>
        <p:spPr>
          <a:xfrm>
            <a:off x="4885267" y="3968692"/>
            <a:ext cx="6386652"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单击此处编辑标题内容</a:t>
            </a:r>
          </a:p>
        </p:txBody>
      </p:sp>
      <p:sp>
        <p:nvSpPr>
          <p:cNvPr id="14" name="文本占位符 13">
            <a:extLst>
              <a:ext uri="{FF2B5EF4-FFF2-40B4-BE49-F238E27FC236}">
                <a16:creationId xmlns:a16="http://schemas.microsoft.com/office/drawing/2014/main" id="{B0CBC5B7-CDB1-4B09-96A1-37D9AC6F4675}"/>
              </a:ext>
            </a:extLst>
          </p:cNvPr>
          <p:cNvSpPr>
            <a:spLocks noGrp="1"/>
          </p:cNvSpPr>
          <p:nvPr>
            <p:ph type="body" sz="quarter" idx="16" hasCustomPrompt="1"/>
          </p:nvPr>
        </p:nvSpPr>
        <p:spPr>
          <a:xfrm>
            <a:off x="4885267" y="4913413"/>
            <a:ext cx="6386652" cy="7200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单击此处编辑标题内容</a:t>
            </a:r>
          </a:p>
        </p:txBody>
      </p:sp>
      <p:sp>
        <p:nvSpPr>
          <p:cNvPr id="9" name="文本框 8">
            <a:extLst>
              <a:ext uri="{FF2B5EF4-FFF2-40B4-BE49-F238E27FC236}">
                <a16:creationId xmlns:a16="http://schemas.microsoft.com/office/drawing/2014/main" id="{2ADFD717-383F-4AF2-9221-4F447EBDDCE5}"/>
              </a:ext>
            </a:extLst>
          </p:cNvPr>
          <p:cNvSpPr txBox="1"/>
          <p:nvPr userDrawn="1"/>
        </p:nvSpPr>
        <p:spPr>
          <a:xfrm>
            <a:off x="1430867" y="2142069"/>
            <a:ext cx="21505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72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rPr>
              <a:t>目录</a:t>
            </a:r>
          </a:p>
        </p:txBody>
      </p:sp>
      <p:pic>
        <p:nvPicPr>
          <p:cNvPr id="13" name="图片 12">
            <a:extLst>
              <a:ext uri="{FF2B5EF4-FFF2-40B4-BE49-F238E27FC236}">
                <a16:creationId xmlns:a16="http://schemas.microsoft.com/office/drawing/2014/main" id="{A5699479-F213-434D-A679-0351C501CD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3118" y="647291"/>
            <a:ext cx="1426030" cy="1407016"/>
          </a:xfrm>
          <a:prstGeom prst="rect">
            <a:avLst/>
          </a:prstGeom>
          <a:ln>
            <a:noFill/>
          </a:ln>
          <a:effectLst>
            <a:outerShdw blurRad="292100" dist="254000" dir="2700000" sx="102000" sy="102000" algn="tl" rotWithShape="0">
              <a:srgbClr val="333333">
                <a:alpha val="65000"/>
              </a:srgbClr>
            </a:outerShdw>
          </a:effectLst>
        </p:spPr>
      </p:pic>
      <p:sp>
        <p:nvSpPr>
          <p:cNvPr id="15" name="流程图: 文档 14">
            <a:extLst>
              <a:ext uri="{FF2B5EF4-FFF2-40B4-BE49-F238E27FC236}">
                <a16:creationId xmlns:a16="http://schemas.microsoft.com/office/drawing/2014/main" id="{FB1718CE-6688-4039-B7B7-ABEE3BEF979A}"/>
              </a:ext>
            </a:extLst>
          </p:cNvPr>
          <p:cNvSpPr/>
          <p:nvPr userDrawn="1"/>
        </p:nvSpPr>
        <p:spPr>
          <a:xfrm flipH="1" flipV="1">
            <a:off x="838199" y="4228231"/>
            <a:ext cx="3454401" cy="262976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0959"/>
              <a:gd name="connsiteX1" fmla="*/ 21600 w 21600"/>
              <a:gd name="connsiteY1" fmla="*/ 0 h 20959"/>
              <a:gd name="connsiteX2" fmla="*/ 21600 w 21600"/>
              <a:gd name="connsiteY2" fmla="*/ 17322 h 20959"/>
              <a:gd name="connsiteX3" fmla="*/ 15707 w 21600"/>
              <a:gd name="connsiteY3" fmla="*/ 16156 h 20959"/>
              <a:gd name="connsiteX4" fmla="*/ 0 w 21600"/>
              <a:gd name="connsiteY4" fmla="*/ 20172 h 20959"/>
              <a:gd name="connsiteX5" fmla="*/ 0 w 21600"/>
              <a:gd name="connsiteY5" fmla="*/ 0 h 20959"/>
              <a:gd name="connsiteX0" fmla="*/ 0 w 21600"/>
              <a:gd name="connsiteY0" fmla="*/ 0 h 23542"/>
              <a:gd name="connsiteX1" fmla="*/ 21600 w 21600"/>
              <a:gd name="connsiteY1" fmla="*/ 0 h 23542"/>
              <a:gd name="connsiteX2" fmla="*/ 21600 w 21600"/>
              <a:gd name="connsiteY2" fmla="*/ 17322 h 23542"/>
              <a:gd name="connsiteX3" fmla="*/ 15707 w 21600"/>
              <a:gd name="connsiteY3" fmla="*/ 16156 h 23542"/>
              <a:gd name="connsiteX4" fmla="*/ 0 w 21600"/>
              <a:gd name="connsiteY4" fmla="*/ 20172 h 23542"/>
              <a:gd name="connsiteX5" fmla="*/ 0 w 21600"/>
              <a:gd name="connsiteY5" fmla="*/ 0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3542">
                <a:moveTo>
                  <a:pt x="0" y="0"/>
                </a:moveTo>
                <a:lnTo>
                  <a:pt x="21600" y="0"/>
                </a:lnTo>
                <a:lnTo>
                  <a:pt x="21600" y="17322"/>
                </a:lnTo>
                <a:cubicBezTo>
                  <a:pt x="20658" y="20331"/>
                  <a:pt x="19307" y="15681"/>
                  <a:pt x="15707" y="16156"/>
                </a:cubicBezTo>
                <a:cubicBezTo>
                  <a:pt x="12107" y="16631"/>
                  <a:pt x="10" y="29471"/>
                  <a:pt x="0" y="20172"/>
                </a:cubicBezTo>
                <a:lnTo>
                  <a:pt x="0" y="0"/>
                </a:lnTo>
                <a:close/>
              </a:path>
            </a:pathLst>
          </a:custGeom>
          <a:gradFill>
            <a:gsLst>
              <a:gs pos="0">
                <a:srgbClr val="8A1013"/>
              </a:gs>
              <a:gs pos="34000">
                <a:srgbClr val="B01519"/>
              </a:gs>
              <a:gs pos="83000">
                <a:srgbClr val="C00000"/>
              </a:gs>
              <a:gs pos="100000">
                <a:srgbClr val="A11316"/>
              </a:gs>
            </a:gsLst>
            <a:lin ang="6000000" scaled="0"/>
          </a:gradFill>
          <a:ln>
            <a:solidFill>
              <a:schemeClr val="bg1"/>
            </a:solidFill>
          </a:ln>
          <a:effectLst>
            <a:innerShdw blurRad="228600" dist="2286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15521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NU 一级标题 版式2">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E2B09EC6-594A-4F05-9C9F-84590FD3CE8C}"/>
              </a:ext>
            </a:extLst>
          </p:cNvPr>
          <p:cNvSpPr>
            <a:spLocks noGrp="1"/>
          </p:cNvSpPr>
          <p:nvPr>
            <p:ph type="subTitle" idx="1" hasCustomPrompt="1"/>
          </p:nvPr>
        </p:nvSpPr>
        <p:spPr>
          <a:xfrm>
            <a:off x="282182" y="3911491"/>
            <a:ext cx="2099781" cy="720000"/>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标题内容</a:t>
            </a:r>
          </a:p>
        </p:txBody>
      </p:sp>
      <p:sp>
        <p:nvSpPr>
          <p:cNvPr id="4" name="日期占位符 3">
            <a:extLst>
              <a:ext uri="{FF2B5EF4-FFF2-40B4-BE49-F238E27FC236}">
                <a16:creationId xmlns:a16="http://schemas.microsoft.com/office/drawing/2014/main" id="{7830D579-1322-49D9-91D4-D49648FCD1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A1B67D52-841E-496D-B947-81590D4C56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D6C3E8DA-BC20-45BF-8BD3-7D78A61335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8" name="文本占位符 7">
            <a:extLst>
              <a:ext uri="{FF2B5EF4-FFF2-40B4-BE49-F238E27FC236}">
                <a16:creationId xmlns:a16="http://schemas.microsoft.com/office/drawing/2014/main" id="{CB99DC9E-5721-4170-AE3D-2D9D6AD4E74C}"/>
              </a:ext>
            </a:extLst>
          </p:cNvPr>
          <p:cNvSpPr>
            <a:spLocks noGrp="1"/>
          </p:cNvSpPr>
          <p:nvPr>
            <p:ph type="body" sz="quarter" idx="13" hasCustomPrompt="1"/>
          </p:nvPr>
        </p:nvSpPr>
        <p:spPr>
          <a:xfrm>
            <a:off x="2664145" y="3911491"/>
            <a:ext cx="2099781" cy="7200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0" name="文本占位符 9">
            <a:extLst>
              <a:ext uri="{FF2B5EF4-FFF2-40B4-BE49-F238E27FC236}">
                <a16:creationId xmlns:a16="http://schemas.microsoft.com/office/drawing/2014/main" id="{67DAC1BE-FEE4-4C2A-B213-5AD7BA3A6425}"/>
              </a:ext>
            </a:extLst>
          </p:cNvPr>
          <p:cNvSpPr>
            <a:spLocks noGrp="1"/>
          </p:cNvSpPr>
          <p:nvPr>
            <p:ph type="body" sz="quarter" idx="14" hasCustomPrompt="1"/>
          </p:nvPr>
        </p:nvSpPr>
        <p:spPr>
          <a:xfrm>
            <a:off x="5046108" y="3911491"/>
            <a:ext cx="2099781" cy="7200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r>
              <a:rPr lang="zh-CN" altLang="en-US" dirty="0"/>
              <a:t>标题内容</a:t>
            </a:r>
          </a:p>
        </p:txBody>
      </p:sp>
      <p:sp>
        <p:nvSpPr>
          <p:cNvPr id="12" name="文本占位符 11">
            <a:extLst>
              <a:ext uri="{FF2B5EF4-FFF2-40B4-BE49-F238E27FC236}">
                <a16:creationId xmlns:a16="http://schemas.microsoft.com/office/drawing/2014/main" id="{9FB7BE46-6002-4874-A231-FC451AD92E60}"/>
              </a:ext>
            </a:extLst>
          </p:cNvPr>
          <p:cNvSpPr>
            <a:spLocks noGrp="1"/>
          </p:cNvSpPr>
          <p:nvPr>
            <p:ph type="body" sz="quarter" idx="15" hasCustomPrompt="1"/>
          </p:nvPr>
        </p:nvSpPr>
        <p:spPr>
          <a:xfrm>
            <a:off x="7428072" y="3911491"/>
            <a:ext cx="2099781" cy="7200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sp>
        <p:nvSpPr>
          <p:cNvPr id="14" name="文本占位符 13">
            <a:extLst>
              <a:ext uri="{FF2B5EF4-FFF2-40B4-BE49-F238E27FC236}">
                <a16:creationId xmlns:a16="http://schemas.microsoft.com/office/drawing/2014/main" id="{B0CBC5B7-CDB1-4B09-96A1-37D9AC6F4675}"/>
              </a:ext>
            </a:extLst>
          </p:cNvPr>
          <p:cNvSpPr>
            <a:spLocks noGrp="1"/>
          </p:cNvSpPr>
          <p:nvPr>
            <p:ph type="body" sz="quarter" idx="16" hasCustomPrompt="1"/>
          </p:nvPr>
        </p:nvSpPr>
        <p:spPr>
          <a:xfrm>
            <a:off x="9810036" y="3911491"/>
            <a:ext cx="2099781" cy="7200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标题内容</a:t>
            </a:r>
          </a:p>
        </p:txBody>
      </p:sp>
      <p:grpSp>
        <p:nvGrpSpPr>
          <p:cNvPr id="11" name="组合 10">
            <a:extLst>
              <a:ext uri="{FF2B5EF4-FFF2-40B4-BE49-F238E27FC236}">
                <a16:creationId xmlns:a16="http://schemas.microsoft.com/office/drawing/2014/main" id="{E97B0329-5B8C-46DF-BF0F-ACCF886BDF16}"/>
              </a:ext>
            </a:extLst>
          </p:cNvPr>
          <p:cNvGrpSpPr/>
          <p:nvPr userDrawn="1"/>
        </p:nvGrpSpPr>
        <p:grpSpPr>
          <a:xfrm>
            <a:off x="4804506" y="824188"/>
            <a:ext cx="2582988" cy="676645"/>
            <a:chOff x="5341812" y="824188"/>
            <a:chExt cx="2582988" cy="676645"/>
          </a:xfrm>
        </p:grpSpPr>
        <p:pic>
          <p:nvPicPr>
            <p:cNvPr id="13" name="图片 12">
              <a:extLst>
                <a:ext uri="{FF2B5EF4-FFF2-40B4-BE49-F238E27FC236}">
                  <a16:creationId xmlns:a16="http://schemas.microsoft.com/office/drawing/2014/main" id="{5DA32103-68E9-4714-880B-BA0123EE3D6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01148" y="824188"/>
              <a:ext cx="1923652" cy="412211"/>
            </a:xfrm>
            <a:prstGeom prst="rect">
              <a:avLst/>
            </a:prstGeom>
          </p:spPr>
        </p:pic>
        <p:pic>
          <p:nvPicPr>
            <p:cNvPr id="15" name="图片 14">
              <a:extLst>
                <a:ext uri="{FF2B5EF4-FFF2-40B4-BE49-F238E27FC236}">
                  <a16:creationId xmlns:a16="http://schemas.microsoft.com/office/drawing/2014/main" id="{1EFF9610-0E59-49EB-BE78-12301DE15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812" y="845930"/>
              <a:ext cx="663753" cy="654903"/>
            </a:xfrm>
            <a:prstGeom prst="rect">
              <a:avLst/>
            </a:prstGeom>
          </p:spPr>
        </p:pic>
        <p:sp>
          <p:nvSpPr>
            <p:cNvPr id="16" name="矩形 15">
              <a:extLst>
                <a:ext uri="{FF2B5EF4-FFF2-40B4-BE49-F238E27FC236}">
                  <a16:creationId xmlns:a16="http://schemas.microsoft.com/office/drawing/2014/main" id="{6A41A75B-70E4-4424-9251-6F1368D49551}"/>
                </a:ext>
              </a:extLst>
            </p:cNvPr>
            <p:cNvSpPr/>
            <p:nvPr/>
          </p:nvSpPr>
          <p:spPr>
            <a:xfrm>
              <a:off x="6089177" y="1270001"/>
              <a:ext cx="1747594"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srgbClr val="B01519"/>
                  </a:solidFill>
                  <a:effectLst/>
                  <a:uLnTx/>
                  <a:uFillTx/>
                  <a:latin typeface="隶书" panose="02010509060101010101" pitchFamily="49" charset="-122"/>
                  <a:ea typeface="隶书" panose="02010509060101010101" pitchFamily="49" charset="-122"/>
                  <a:cs typeface="+mn-cs"/>
                </a:rPr>
                <a:t>Chongqing Normal University</a:t>
              </a:r>
            </a:p>
          </p:txBody>
        </p:sp>
      </p:grpSp>
      <p:cxnSp>
        <p:nvCxnSpPr>
          <p:cNvPr id="9" name="直接箭头连接符 8">
            <a:extLst>
              <a:ext uri="{FF2B5EF4-FFF2-40B4-BE49-F238E27FC236}">
                <a16:creationId xmlns:a16="http://schemas.microsoft.com/office/drawing/2014/main" id="{C2441C31-2EDD-4E61-8B19-4908A852043B}"/>
              </a:ext>
            </a:extLst>
          </p:cNvPr>
          <p:cNvCxnSpPr>
            <a:cxnSpLocks/>
          </p:cNvCxnSpPr>
          <p:nvPr userDrawn="1"/>
        </p:nvCxnSpPr>
        <p:spPr>
          <a:xfrm>
            <a:off x="282182" y="1758950"/>
            <a:ext cx="11627635" cy="0"/>
          </a:xfrm>
          <a:prstGeom prst="straightConnector1">
            <a:avLst/>
          </a:prstGeom>
          <a:ln w="38100">
            <a:solidFill>
              <a:srgbClr val="B01519"/>
            </a:solidFill>
            <a:headEnd type="oval"/>
            <a:tailEnd type="oval"/>
          </a:ln>
        </p:spPr>
        <p:style>
          <a:lnRef idx="1">
            <a:schemeClr val="accent2"/>
          </a:lnRef>
          <a:fillRef idx="0">
            <a:schemeClr val="accent2"/>
          </a:fillRef>
          <a:effectRef idx="0">
            <a:schemeClr val="accent2"/>
          </a:effectRef>
          <a:fontRef idx="minor">
            <a:schemeClr val="tx1"/>
          </a:fontRef>
        </p:style>
      </p:cxnSp>
      <p:sp>
        <p:nvSpPr>
          <p:cNvPr id="26" name="图片占位符 25">
            <a:extLst>
              <a:ext uri="{FF2B5EF4-FFF2-40B4-BE49-F238E27FC236}">
                <a16:creationId xmlns:a16="http://schemas.microsoft.com/office/drawing/2014/main" id="{948E3EE5-F427-4B13-9C69-26EF303BAAB8}"/>
              </a:ext>
            </a:extLst>
          </p:cNvPr>
          <p:cNvSpPr>
            <a:spLocks noGrp="1"/>
          </p:cNvSpPr>
          <p:nvPr>
            <p:ph type="pic" sz="quarter" idx="17" hasCustomPrompt="1"/>
          </p:nvPr>
        </p:nvSpPr>
        <p:spPr>
          <a:xfrm>
            <a:off x="602588" y="2637221"/>
            <a:ext cx="1116000" cy="1116000"/>
          </a:xfrm>
          <a:prstGeom prst="ellipse">
            <a:avLst/>
          </a:prstGeom>
          <a:pattFill prst="pct10">
            <a:fgClr>
              <a:srgbClr val="002060"/>
            </a:fgClr>
            <a:bgClr>
              <a:schemeClr val="bg1"/>
            </a:bgClr>
          </a:pattFill>
        </p:spPr>
        <p:txBody>
          <a:bodyPr anchor="ctr">
            <a:noAutofit/>
          </a:bodyPr>
          <a:lstStyle>
            <a:lvl1pPr marL="0" indent="0" algn="ctr">
              <a:buNone/>
              <a:defRPr sz="1600"/>
            </a:lvl1pPr>
          </a:lstStyle>
          <a:p>
            <a:r>
              <a:rPr lang="zh-CN" altLang="en-US" dirty="0"/>
              <a:t>更换图片</a:t>
            </a:r>
          </a:p>
        </p:txBody>
      </p:sp>
      <p:sp>
        <p:nvSpPr>
          <p:cNvPr id="27" name="图片占位符 25">
            <a:extLst>
              <a:ext uri="{FF2B5EF4-FFF2-40B4-BE49-F238E27FC236}">
                <a16:creationId xmlns:a16="http://schemas.microsoft.com/office/drawing/2014/main" id="{23E33C9E-AFE9-45F0-93A2-DC15DC64BD8D}"/>
              </a:ext>
            </a:extLst>
          </p:cNvPr>
          <p:cNvSpPr>
            <a:spLocks noGrp="1"/>
          </p:cNvSpPr>
          <p:nvPr>
            <p:ph type="pic" sz="quarter" idx="18" hasCustomPrompt="1"/>
          </p:nvPr>
        </p:nvSpPr>
        <p:spPr>
          <a:xfrm>
            <a:off x="3117474" y="2637221"/>
            <a:ext cx="1116000" cy="1116000"/>
          </a:xfrm>
          <a:prstGeom prst="ellipse">
            <a:avLst/>
          </a:prstGeom>
          <a:pattFill prst="pct10">
            <a:fgClr>
              <a:srgbClr val="002060"/>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更换图片</a:t>
            </a:r>
          </a:p>
        </p:txBody>
      </p:sp>
      <p:sp>
        <p:nvSpPr>
          <p:cNvPr id="28" name="图片占位符 25">
            <a:extLst>
              <a:ext uri="{FF2B5EF4-FFF2-40B4-BE49-F238E27FC236}">
                <a16:creationId xmlns:a16="http://schemas.microsoft.com/office/drawing/2014/main" id="{B776F37A-046F-4B5B-9021-9A26EF830A18}"/>
              </a:ext>
            </a:extLst>
          </p:cNvPr>
          <p:cNvSpPr>
            <a:spLocks noGrp="1"/>
          </p:cNvSpPr>
          <p:nvPr>
            <p:ph type="pic" sz="quarter" idx="19" hasCustomPrompt="1"/>
          </p:nvPr>
        </p:nvSpPr>
        <p:spPr>
          <a:xfrm>
            <a:off x="5539886" y="2637221"/>
            <a:ext cx="1116000" cy="1116000"/>
          </a:xfrm>
          <a:prstGeom prst="ellipse">
            <a:avLst/>
          </a:prstGeom>
          <a:pattFill prst="pct10">
            <a:fgClr>
              <a:srgbClr val="002060"/>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更换图片</a:t>
            </a:r>
          </a:p>
        </p:txBody>
      </p:sp>
      <p:sp>
        <p:nvSpPr>
          <p:cNvPr id="29" name="图片占位符 25">
            <a:extLst>
              <a:ext uri="{FF2B5EF4-FFF2-40B4-BE49-F238E27FC236}">
                <a16:creationId xmlns:a16="http://schemas.microsoft.com/office/drawing/2014/main" id="{67A7B3FC-A4CC-4858-A86C-5B4C3AA85CC1}"/>
              </a:ext>
            </a:extLst>
          </p:cNvPr>
          <p:cNvSpPr>
            <a:spLocks noGrp="1"/>
          </p:cNvSpPr>
          <p:nvPr>
            <p:ph type="pic" sz="quarter" idx="20" hasCustomPrompt="1"/>
          </p:nvPr>
        </p:nvSpPr>
        <p:spPr>
          <a:xfrm>
            <a:off x="7989739" y="2637221"/>
            <a:ext cx="1116000" cy="1116000"/>
          </a:xfrm>
          <a:prstGeom prst="ellipse">
            <a:avLst/>
          </a:prstGeom>
          <a:pattFill prst="pct10">
            <a:fgClr>
              <a:srgbClr val="002060"/>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更换图片</a:t>
            </a:r>
          </a:p>
        </p:txBody>
      </p:sp>
      <p:sp>
        <p:nvSpPr>
          <p:cNvPr id="30" name="图片占位符 25">
            <a:extLst>
              <a:ext uri="{FF2B5EF4-FFF2-40B4-BE49-F238E27FC236}">
                <a16:creationId xmlns:a16="http://schemas.microsoft.com/office/drawing/2014/main" id="{4EC729CA-EBEA-435E-AECF-1C458FAD7DA1}"/>
              </a:ext>
            </a:extLst>
          </p:cNvPr>
          <p:cNvSpPr>
            <a:spLocks noGrp="1"/>
          </p:cNvSpPr>
          <p:nvPr>
            <p:ph type="pic" sz="quarter" idx="21" hasCustomPrompt="1"/>
          </p:nvPr>
        </p:nvSpPr>
        <p:spPr>
          <a:xfrm>
            <a:off x="10237800" y="2637221"/>
            <a:ext cx="1116000" cy="1116000"/>
          </a:xfrm>
          <a:prstGeom prst="ellipse">
            <a:avLst/>
          </a:prstGeom>
          <a:pattFill prst="pct10">
            <a:fgClr>
              <a:srgbClr val="002060"/>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更换图片</a:t>
            </a:r>
          </a:p>
        </p:txBody>
      </p:sp>
    </p:spTree>
    <p:extLst>
      <p:ext uri="{BB962C8B-B14F-4D97-AF65-F5344CB8AC3E}">
        <p14:creationId xmlns:p14="http://schemas.microsoft.com/office/powerpoint/2010/main" val="526290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13.jp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3.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E3AFC4-7E5C-4DD4-AAD5-D40A39DB07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CF5977-6147-4D05-8745-2F745F407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485169A-A7B0-42D8-8B5A-3CF497A37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C09C42B8-7261-4745-891C-45128EFC63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9CD5A80E-3FCE-4B4C-8E3E-D7FA720ADC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83555245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Lst>
  <p:txStyles>
    <p:titleStyle>
      <a:lvl1pPr algn="l" defTabSz="914400" rtl="0" eaLnBrk="1" latinLnBrk="0" hangingPunct="1">
        <a:lnSpc>
          <a:spcPct val="90000"/>
        </a:lnSpc>
        <a:spcBef>
          <a:spcPct val="0"/>
        </a:spcBef>
        <a:buNone/>
        <a:defRPr sz="4400" kern="1200">
          <a:solidFill>
            <a:schemeClr val="tx1"/>
          </a:solidFill>
          <a:latin typeface="隶书" panose="02010509060101010101" pitchFamily="49" charset="-122"/>
          <a:ea typeface="隶书" panose="020105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隶书" panose="02010509060101010101" pitchFamily="49" charset="-122"/>
          <a:ea typeface="隶书"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隶书" panose="02010509060101010101" pitchFamily="49" charset="-122"/>
          <a:ea typeface="隶书" panose="020105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7469">
          <p15:clr>
            <a:srgbClr val="F26B43"/>
          </p15:clr>
        </p15:guide>
        <p15:guide id="4" pos="211">
          <p15:clr>
            <a:srgbClr val="F26B43"/>
          </p15:clr>
        </p15:guide>
        <p15:guide id="5" orient="horz" pos="210">
          <p15:clr>
            <a:srgbClr val="F26B43"/>
          </p15:clr>
        </p15:guide>
        <p15:guide id="6" orient="horz" pos="41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E3AFC4-7E5C-4DD4-AAD5-D40A39DB07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CF5977-6147-4D05-8745-2F745F407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485169A-A7B0-42D8-8B5A-3CF497A37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C09C42B8-7261-4745-891C-45128EFC63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9CD5A80E-3FCE-4B4C-8E3E-D7FA720ADC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249626705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Lst>
  <p:txStyles>
    <p:titleStyle>
      <a:lvl1pPr algn="l" defTabSz="914400" rtl="0" eaLnBrk="1" latinLnBrk="0" hangingPunct="1">
        <a:lnSpc>
          <a:spcPct val="90000"/>
        </a:lnSpc>
        <a:spcBef>
          <a:spcPct val="0"/>
        </a:spcBef>
        <a:buNone/>
        <a:defRPr sz="4400" kern="1200">
          <a:solidFill>
            <a:schemeClr val="tx1"/>
          </a:solidFill>
          <a:latin typeface="隶书" panose="02010509060101010101" pitchFamily="49" charset="-122"/>
          <a:ea typeface="隶书" panose="020105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隶书" panose="02010509060101010101" pitchFamily="49" charset="-122"/>
          <a:ea typeface="隶书"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隶书" panose="02010509060101010101" pitchFamily="49" charset="-122"/>
          <a:ea typeface="隶书" panose="020105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7469">
          <p15:clr>
            <a:srgbClr val="F26B43"/>
          </p15:clr>
        </p15:guide>
        <p15:guide id="4" pos="211">
          <p15:clr>
            <a:srgbClr val="F26B43"/>
          </p15:clr>
        </p15:guide>
        <p15:guide id="5" orient="horz" pos="210">
          <p15:clr>
            <a:srgbClr val="F26B43"/>
          </p15:clr>
        </p15:guide>
        <p15:guide id="6" orient="horz" pos="411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E3AFC4-7E5C-4DD4-AAD5-D40A39DB07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CF5977-6147-4D05-8745-2F745F407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485169A-A7B0-42D8-8B5A-3CF497A37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C09C42B8-7261-4745-891C-45128EFC63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9CD5A80E-3FCE-4B4C-8E3E-D7FA720ADC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340663016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Lst>
  <p:txStyles>
    <p:titleStyle>
      <a:lvl1pPr algn="l" defTabSz="914400" rtl="0" eaLnBrk="1" latinLnBrk="0" hangingPunct="1">
        <a:lnSpc>
          <a:spcPct val="90000"/>
        </a:lnSpc>
        <a:spcBef>
          <a:spcPct val="0"/>
        </a:spcBef>
        <a:buNone/>
        <a:defRPr sz="4400" kern="1200">
          <a:solidFill>
            <a:schemeClr val="tx1"/>
          </a:solidFill>
          <a:latin typeface="隶书" panose="02010509060101010101" pitchFamily="49" charset="-122"/>
          <a:ea typeface="隶书" panose="020105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隶书" panose="02010509060101010101" pitchFamily="49" charset="-122"/>
          <a:ea typeface="隶书"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隶书" panose="02010509060101010101" pitchFamily="49" charset="-122"/>
          <a:ea typeface="隶书" panose="020105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7469">
          <p15:clr>
            <a:srgbClr val="F26B43"/>
          </p15:clr>
        </p15:guide>
        <p15:guide id="4" pos="211">
          <p15:clr>
            <a:srgbClr val="F26B43"/>
          </p15:clr>
        </p15:guide>
        <p15:guide id="5" orient="horz" pos="210">
          <p15:clr>
            <a:srgbClr val="F26B43"/>
          </p15:clr>
        </p15:guide>
        <p15:guide id="6" orient="horz" pos="411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E3AFC4-7E5C-4DD4-AAD5-D40A39DB07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CF5977-6147-4D05-8745-2F745F407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485169A-A7B0-42D8-8B5A-3CF497A37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C09C42B8-7261-4745-891C-45128EFC63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9CD5A80E-3FCE-4B4C-8E3E-D7FA720ADC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425480077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50" r:id="rId7"/>
  </p:sldLayoutIdLst>
  <p:txStyles>
    <p:titleStyle>
      <a:lvl1pPr algn="l" defTabSz="914400" rtl="0" eaLnBrk="1" latinLnBrk="0" hangingPunct="1">
        <a:lnSpc>
          <a:spcPct val="90000"/>
        </a:lnSpc>
        <a:spcBef>
          <a:spcPct val="0"/>
        </a:spcBef>
        <a:buNone/>
        <a:defRPr sz="4400" kern="1200">
          <a:solidFill>
            <a:schemeClr val="tx1"/>
          </a:solidFill>
          <a:latin typeface="隶书" panose="02010509060101010101" pitchFamily="49" charset="-122"/>
          <a:ea typeface="隶书" panose="020105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隶书" panose="02010509060101010101" pitchFamily="49" charset="-122"/>
          <a:ea typeface="隶书"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隶书" panose="02010509060101010101" pitchFamily="49" charset="-122"/>
          <a:ea typeface="隶书" panose="020105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7469">
          <p15:clr>
            <a:srgbClr val="F26B43"/>
          </p15:clr>
        </p15:guide>
        <p15:guide id="4" pos="211">
          <p15:clr>
            <a:srgbClr val="F26B43"/>
          </p15:clr>
        </p15:guide>
        <p15:guide id="5" orient="horz" pos="210">
          <p15:clr>
            <a:srgbClr val="F26B43"/>
          </p15:clr>
        </p15:guide>
        <p15:guide id="6" orient="horz" pos="411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E3AFC4-7E5C-4DD4-AAD5-D40A39DB07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CF5977-6147-4D05-8745-2F745F407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485169A-A7B0-42D8-8B5A-3CF497A37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48C9DC-F834-449D-B468-5E9971D806CE}" type="datetimeFigureOut">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2022/1/7</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5" name="页脚占位符 4">
            <a:extLst>
              <a:ext uri="{FF2B5EF4-FFF2-40B4-BE49-F238E27FC236}">
                <a16:creationId xmlns:a16="http://schemas.microsoft.com/office/drawing/2014/main" id="{C09C42B8-7261-4745-891C-45128EFC63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
        <p:nvSpPr>
          <p:cNvPr id="6" name="灯片编号占位符 5">
            <a:extLst>
              <a:ext uri="{FF2B5EF4-FFF2-40B4-BE49-F238E27FC236}">
                <a16:creationId xmlns:a16="http://schemas.microsoft.com/office/drawing/2014/main" id="{9CD5A80E-3FCE-4B4C-8E3E-D7FA720ADC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隶书" panose="02010509060101010101" pitchFamily="49" charset="-122"/>
                <a:ea typeface="隶书" panose="02010509060101010101" pitchFamily="49"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EAC0EE5-34E6-4E43-B66A-B5414D7D0E84}" type="slidenum">
              <a:rPr kumimoji="0" lang="zh-CN" altLang="en-US" sz="1200" b="0" i="0" u="none" strike="noStrike" kern="1200" cap="none" spc="0" normalizeH="0" baseline="0" noProof="0" smtClean="0">
                <a:ln>
                  <a:noFill/>
                </a:ln>
                <a:solidFill>
                  <a:prstClr val="black">
                    <a:tint val="75000"/>
                  </a:prstClr>
                </a:solidFill>
                <a:effectLst/>
                <a:uLnTx/>
                <a:uFillTx/>
                <a:latin typeface="隶书" panose="02010509060101010101" pitchFamily="49" charset="-122"/>
                <a:ea typeface="隶书" panose="020105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480513479"/>
      </p:ext>
    </p:extLst>
  </p:cSld>
  <p:clrMap bg1="lt1" tx1="dk1" bg2="lt2" tx2="dk2" accent1="accent1" accent2="accent2" accent3="accent3" accent4="accent4" accent5="accent5" accent6="accent6" hlink="hlink" folHlink="folHlink"/>
  <p:sldLayoutIdLst>
    <p:sldLayoutId id="2147483742" r:id="rId1"/>
    <p:sldLayoutId id="2147483743" r:id="rId2"/>
  </p:sldLayoutIdLst>
  <p:txStyles>
    <p:titleStyle>
      <a:lvl1pPr algn="l" defTabSz="914400" rtl="0" eaLnBrk="1" latinLnBrk="0" hangingPunct="1">
        <a:lnSpc>
          <a:spcPct val="90000"/>
        </a:lnSpc>
        <a:spcBef>
          <a:spcPct val="0"/>
        </a:spcBef>
        <a:buNone/>
        <a:defRPr sz="4400" kern="1200">
          <a:solidFill>
            <a:schemeClr val="tx1"/>
          </a:solidFill>
          <a:latin typeface="隶书" panose="02010509060101010101" pitchFamily="49" charset="-122"/>
          <a:ea typeface="隶书" panose="020105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隶书" panose="02010509060101010101" pitchFamily="49" charset="-122"/>
          <a:ea typeface="隶书"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隶书" panose="02010509060101010101" pitchFamily="49" charset="-122"/>
          <a:ea typeface="隶书" panose="020105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7469">
          <p15:clr>
            <a:srgbClr val="F26B43"/>
          </p15:clr>
        </p15:guide>
        <p15:guide id="4" pos="211">
          <p15:clr>
            <a:srgbClr val="F26B43"/>
          </p15:clr>
        </p15:guide>
        <p15:guide id="5" orient="horz" pos="210">
          <p15:clr>
            <a:srgbClr val="F26B43"/>
          </p15:clr>
        </p15:guide>
        <p15:guide id="6" orient="horz" pos="411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0BA3F-54BE-4989-9048-FBEE888B46E3}"/>
              </a:ext>
            </a:extLst>
          </p:cNvPr>
          <p:cNvSpPr>
            <a:spLocks noGrp="1"/>
          </p:cNvSpPr>
          <p:nvPr>
            <p:ph type="ctrTitle"/>
          </p:nvPr>
        </p:nvSpPr>
        <p:spPr/>
        <p:txBody>
          <a:bodyPr/>
          <a:lstStyle/>
          <a:p>
            <a:r>
              <a:rPr lang="zh-CN" altLang="en-US" dirty="0"/>
              <a:t>重庆师范大学校园导航系统</a:t>
            </a:r>
          </a:p>
        </p:txBody>
      </p:sp>
      <p:sp>
        <p:nvSpPr>
          <p:cNvPr id="3" name="文本占位符 2">
            <a:extLst>
              <a:ext uri="{FF2B5EF4-FFF2-40B4-BE49-F238E27FC236}">
                <a16:creationId xmlns:a16="http://schemas.microsoft.com/office/drawing/2014/main" id="{BF2D3F64-9E29-45A8-A0DF-F200DFB0215E}"/>
              </a:ext>
            </a:extLst>
          </p:cNvPr>
          <p:cNvSpPr>
            <a:spLocks noGrp="1"/>
          </p:cNvSpPr>
          <p:nvPr>
            <p:ph type="body" sz="quarter" idx="13"/>
          </p:nvPr>
        </p:nvSpPr>
        <p:spPr>
          <a:xfrm>
            <a:off x="4292599" y="4777067"/>
            <a:ext cx="4889107" cy="424800"/>
          </a:xfrm>
        </p:spPr>
        <p:txBody>
          <a:bodyPr>
            <a:noAutofit/>
          </a:bodyPr>
          <a:lstStyle/>
          <a:p>
            <a:r>
              <a:rPr lang="zh-CN" altLang="en-US" sz="2800" b="1" dirty="0">
                <a:solidFill>
                  <a:schemeClr val="bg1"/>
                </a:solidFill>
              </a:rPr>
              <a:t>汇报单位：计科（</a:t>
            </a:r>
            <a:r>
              <a:rPr lang="en-US" altLang="zh-CN" sz="2800" b="1" dirty="0">
                <a:solidFill>
                  <a:schemeClr val="bg1"/>
                </a:solidFill>
              </a:rPr>
              <a:t>3+2</a:t>
            </a:r>
            <a:r>
              <a:rPr lang="zh-CN" altLang="en-US" sz="2800" b="1" dirty="0">
                <a:solidFill>
                  <a:schemeClr val="bg1"/>
                </a:solidFill>
              </a:rPr>
              <a:t>）</a:t>
            </a:r>
            <a:r>
              <a:rPr lang="en-US" altLang="zh-CN" sz="2800" b="1" dirty="0">
                <a:solidFill>
                  <a:schemeClr val="bg1"/>
                </a:solidFill>
              </a:rPr>
              <a:t>2</a:t>
            </a:r>
            <a:r>
              <a:rPr lang="zh-CN" altLang="en-US" sz="2800" b="1" dirty="0">
                <a:solidFill>
                  <a:schemeClr val="bg1"/>
                </a:solidFill>
              </a:rPr>
              <a:t>班</a:t>
            </a:r>
          </a:p>
        </p:txBody>
      </p:sp>
      <p:sp>
        <p:nvSpPr>
          <p:cNvPr id="4" name="文本占位符 3">
            <a:extLst>
              <a:ext uri="{FF2B5EF4-FFF2-40B4-BE49-F238E27FC236}">
                <a16:creationId xmlns:a16="http://schemas.microsoft.com/office/drawing/2014/main" id="{133BBAE5-ACB2-47C6-A292-60D808E28BE9}"/>
              </a:ext>
            </a:extLst>
          </p:cNvPr>
          <p:cNvSpPr>
            <a:spLocks noGrp="1"/>
          </p:cNvSpPr>
          <p:nvPr>
            <p:ph type="body" sz="quarter" idx="14"/>
          </p:nvPr>
        </p:nvSpPr>
        <p:spPr/>
        <p:txBody>
          <a:bodyPr>
            <a:noAutofit/>
          </a:bodyPr>
          <a:lstStyle/>
          <a:p>
            <a:r>
              <a:rPr lang="zh-CN" altLang="en-US" sz="2800" b="1" dirty="0">
                <a:solidFill>
                  <a:schemeClr val="bg1"/>
                </a:solidFill>
              </a:rPr>
              <a:t>汇报人：第三组</a:t>
            </a:r>
          </a:p>
        </p:txBody>
      </p:sp>
      <p:sp>
        <p:nvSpPr>
          <p:cNvPr id="5" name="文本占位符 3">
            <a:extLst>
              <a:ext uri="{FF2B5EF4-FFF2-40B4-BE49-F238E27FC236}">
                <a16:creationId xmlns:a16="http://schemas.microsoft.com/office/drawing/2014/main" id="{ABB77071-73A3-4BBA-A7F6-7CFD4D5F73BE}"/>
              </a:ext>
            </a:extLst>
          </p:cNvPr>
          <p:cNvSpPr txBox="1">
            <a:spLocks/>
          </p:cNvSpPr>
          <p:nvPr/>
        </p:nvSpPr>
        <p:spPr>
          <a:xfrm>
            <a:off x="4292600" y="5730609"/>
            <a:ext cx="3606800" cy="42480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kern="1200" dirty="0">
                <a:solidFill>
                  <a:schemeClr val="tx1"/>
                </a:solidFill>
                <a:latin typeface="隶书" panose="02010509060101010101" pitchFamily="49" charset="-122"/>
                <a:ea typeface="隶书" panose="020105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隶书" panose="02010509060101010101" pitchFamily="49" charset="-122"/>
                <a:ea typeface="隶书"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隶书" panose="02010509060101010101" pitchFamily="49" charset="-122"/>
                <a:ea typeface="隶书" panose="020105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1" dirty="0">
                <a:solidFill>
                  <a:schemeClr val="bg1"/>
                </a:solidFill>
              </a:rPr>
              <a:t>指导教师：张万里</a:t>
            </a:r>
          </a:p>
        </p:txBody>
      </p:sp>
    </p:spTree>
    <p:extLst>
      <p:ext uri="{BB962C8B-B14F-4D97-AF65-F5344CB8AC3E}">
        <p14:creationId xmlns:p14="http://schemas.microsoft.com/office/powerpoint/2010/main" val="1467737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83A46C8-3454-45D2-AC3D-7939E9BED9EF}"/>
              </a:ext>
            </a:extLst>
          </p:cNvPr>
          <p:cNvSpPr>
            <a:spLocks noGrp="1"/>
          </p:cNvSpPr>
          <p:nvPr>
            <p:ph idx="1"/>
          </p:nvPr>
        </p:nvSpPr>
        <p:spPr/>
        <p:txBody>
          <a:bodyPr/>
          <a:lstStyle/>
          <a:p>
            <a:r>
              <a:rPr lang="en-US" altLang="zh-CN" dirty="0"/>
              <a:t>3</a:t>
            </a:r>
            <a:r>
              <a:rPr lang="zh-CN" altLang="en-US" dirty="0"/>
              <a:t>、最佳布网方案：任意输入一个地点，输出从该点出发的最佳布网方案。这是利用了最小生成树的思想，运用了</a:t>
            </a:r>
            <a:r>
              <a:rPr lang="en-US" altLang="zh-CN" dirty="0"/>
              <a:t>Prim</a:t>
            </a:r>
            <a:r>
              <a:rPr lang="zh-CN" altLang="en-US" dirty="0"/>
              <a:t>算法的思想。</a:t>
            </a:r>
            <a:endParaRPr lang="en-US" altLang="zh-CN" dirty="0"/>
          </a:p>
          <a:p>
            <a:endParaRPr lang="zh-CN" altLang="en-US" dirty="0"/>
          </a:p>
        </p:txBody>
      </p:sp>
      <p:sp>
        <p:nvSpPr>
          <p:cNvPr id="3" name="标题 2">
            <a:extLst>
              <a:ext uri="{FF2B5EF4-FFF2-40B4-BE49-F238E27FC236}">
                <a16:creationId xmlns:a16="http://schemas.microsoft.com/office/drawing/2014/main" id="{ABFDF1D2-0BE5-4F79-AA28-0D1EC27EBB5E}"/>
              </a:ext>
            </a:extLst>
          </p:cNvPr>
          <p:cNvSpPr>
            <a:spLocks noGrp="1"/>
          </p:cNvSpPr>
          <p:nvPr>
            <p:ph type="title"/>
          </p:nvPr>
        </p:nvSpPr>
        <p:spPr/>
        <p:txBody>
          <a:bodyPr/>
          <a:lstStyle/>
          <a:p>
            <a:r>
              <a:rPr lang="zh-CN" altLang="en-US" dirty="0"/>
              <a:t>主要功能实现</a:t>
            </a:r>
          </a:p>
        </p:txBody>
      </p:sp>
      <p:pic>
        <p:nvPicPr>
          <p:cNvPr id="4" name="图片 3">
            <a:extLst>
              <a:ext uri="{FF2B5EF4-FFF2-40B4-BE49-F238E27FC236}">
                <a16:creationId xmlns:a16="http://schemas.microsoft.com/office/drawing/2014/main" id="{795FEE4A-ED7C-4A4E-982D-4C8EA091C14A}"/>
              </a:ext>
            </a:extLst>
          </p:cNvPr>
          <p:cNvPicPr>
            <a:picLocks noChangeAspect="1"/>
          </p:cNvPicPr>
          <p:nvPr/>
        </p:nvPicPr>
        <p:blipFill>
          <a:blip r:embed="rId2"/>
          <a:stretch>
            <a:fillRect/>
          </a:stretch>
        </p:blipFill>
        <p:spPr>
          <a:xfrm>
            <a:off x="1880116" y="1881724"/>
            <a:ext cx="7745394" cy="4849275"/>
          </a:xfrm>
          <a:prstGeom prst="rect">
            <a:avLst/>
          </a:prstGeom>
        </p:spPr>
      </p:pic>
    </p:spTree>
    <p:extLst>
      <p:ext uri="{BB962C8B-B14F-4D97-AF65-F5344CB8AC3E}">
        <p14:creationId xmlns:p14="http://schemas.microsoft.com/office/powerpoint/2010/main" val="120132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7739796-C090-4A3E-9057-18A1F9A4BA5A}"/>
              </a:ext>
            </a:extLst>
          </p:cNvPr>
          <p:cNvSpPr>
            <a:spLocks noGrp="1"/>
          </p:cNvSpPr>
          <p:nvPr>
            <p:ph idx="1"/>
          </p:nvPr>
        </p:nvSpPr>
        <p:spPr>
          <a:xfrm>
            <a:off x="838200" y="645700"/>
            <a:ext cx="10541000" cy="5330296"/>
          </a:xfrm>
        </p:spPr>
        <p:txBody>
          <a:bodyPr/>
          <a:lstStyle/>
          <a:p>
            <a:r>
              <a:rPr lang="en-US" altLang="zh-CN" dirty="0"/>
              <a:t>7</a:t>
            </a:r>
            <a:r>
              <a:rPr lang="zh-CN" altLang="en-US" dirty="0"/>
              <a:t>、创建无向图：采用邻接矩阵的结构，通过对“路线信息”文件和“地点介绍”文件的读取，将信息存储到邻接矩阵中，然后创建出带权无向图。</a:t>
            </a:r>
            <a:endParaRPr lang="en-US" altLang="zh-CN" dirty="0"/>
          </a:p>
          <a:p>
            <a:endParaRPr lang="zh-CN" altLang="en-US" dirty="0"/>
          </a:p>
        </p:txBody>
      </p:sp>
      <p:sp>
        <p:nvSpPr>
          <p:cNvPr id="3" name="标题 2">
            <a:extLst>
              <a:ext uri="{FF2B5EF4-FFF2-40B4-BE49-F238E27FC236}">
                <a16:creationId xmlns:a16="http://schemas.microsoft.com/office/drawing/2014/main" id="{E92E713A-493A-420A-91BC-38AE82F1A21A}"/>
              </a:ext>
            </a:extLst>
          </p:cNvPr>
          <p:cNvSpPr>
            <a:spLocks noGrp="1"/>
          </p:cNvSpPr>
          <p:nvPr>
            <p:ph type="title"/>
          </p:nvPr>
        </p:nvSpPr>
        <p:spPr/>
        <p:txBody>
          <a:bodyPr/>
          <a:lstStyle/>
          <a:p>
            <a:r>
              <a:rPr lang="zh-CN" altLang="en-US" dirty="0"/>
              <a:t>主要功能实现</a:t>
            </a:r>
          </a:p>
        </p:txBody>
      </p:sp>
      <p:pic>
        <p:nvPicPr>
          <p:cNvPr id="4" name="图片 3">
            <a:extLst>
              <a:ext uri="{FF2B5EF4-FFF2-40B4-BE49-F238E27FC236}">
                <a16:creationId xmlns:a16="http://schemas.microsoft.com/office/drawing/2014/main" id="{6B914FD1-0936-4ABB-9303-F1082C31CDD3}"/>
              </a:ext>
            </a:extLst>
          </p:cNvPr>
          <p:cNvPicPr>
            <a:picLocks noChangeAspect="1"/>
          </p:cNvPicPr>
          <p:nvPr/>
        </p:nvPicPr>
        <p:blipFill>
          <a:blip r:embed="rId2"/>
          <a:stretch>
            <a:fillRect/>
          </a:stretch>
        </p:blipFill>
        <p:spPr>
          <a:xfrm>
            <a:off x="642470" y="1897176"/>
            <a:ext cx="5345953" cy="4960824"/>
          </a:xfrm>
          <a:prstGeom prst="rect">
            <a:avLst/>
          </a:prstGeom>
        </p:spPr>
      </p:pic>
      <p:pic>
        <p:nvPicPr>
          <p:cNvPr id="5" name="图片 4">
            <a:extLst>
              <a:ext uri="{FF2B5EF4-FFF2-40B4-BE49-F238E27FC236}">
                <a16:creationId xmlns:a16="http://schemas.microsoft.com/office/drawing/2014/main" id="{8830E6F5-A8AF-4F00-859F-A45B673B8123}"/>
              </a:ext>
            </a:extLst>
          </p:cNvPr>
          <p:cNvPicPr>
            <a:picLocks noChangeAspect="1"/>
          </p:cNvPicPr>
          <p:nvPr/>
        </p:nvPicPr>
        <p:blipFill>
          <a:blip r:embed="rId3"/>
          <a:stretch>
            <a:fillRect/>
          </a:stretch>
        </p:blipFill>
        <p:spPr>
          <a:xfrm>
            <a:off x="6487357" y="1937788"/>
            <a:ext cx="5704643" cy="4879600"/>
          </a:xfrm>
          <a:prstGeom prst="rect">
            <a:avLst/>
          </a:prstGeom>
        </p:spPr>
      </p:pic>
    </p:spTree>
    <p:extLst>
      <p:ext uri="{BB962C8B-B14F-4D97-AF65-F5344CB8AC3E}">
        <p14:creationId xmlns:p14="http://schemas.microsoft.com/office/powerpoint/2010/main" val="405522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476D95-5678-4FB5-8D95-12273729F40D}"/>
              </a:ext>
            </a:extLst>
          </p:cNvPr>
          <p:cNvSpPr>
            <a:spLocks noGrp="1"/>
          </p:cNvSpPr>
          <p:nvPr>
            <p:ph type="body" sz="quarter" idx="14"/>
          </p:nvPr>
        </p:nvSpPr>
        <p:spPr/>
        <p:txBody>
          <a:bodyPr/>
          <a:lstStyle/>
          <a:p>
            <a:r>
              <a:rPr lang="zh-CN" altLang="en-US" dirty="0"/>
              <a:t>遇到的困难及解决办法</a:t>
            </a:r>
          </a:p>
        </p:txBody>
      </p:sp>
    </p:spTree>
    <p:extLst>
      <p:ext uri="{BB962C8B-B14F-4D97-AF65-F5344CB8AC3E}">
        <p14:creationId xmlns:p14="http://schemas.microsoft.com/office/powerpoint/2010/main" val="3538758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A973BB0-ADB7-4661-A88A-E6EBDCF6F01E}"/>
              </a:ext>
            </a:extLst>
          </p:cNvPr>
          <p:cNvSpPr>
            <a:spLocks noGrp="1"/>
          </p:cNvSpPr>
          <p:nvPr>
            <p:ph idx="1"/>
          </p:nvPr>
        </p:nvSpPr>
        <p:spPr/>
        <p:txBody>
          <a:bodyPr/>
          <a:lstStyle/>
          <a:p>
            <a:r>
              <a:rPr lang="en-US" altLang="zh-CN" dirty="0"/>
              <a:t>1.</a:t>
            </a:r>
            <a:r>
              <a:rPr lang="zh-CN" altLang="en-US" dirty="0"/>
              <a:t>读取文件之后显示乱码（解决方法：</a:t>
            </a:r>
            <a:r>
              <a:rPr lang="en-US" altLang="zh-CN" dirty="0"/>
              <a:t>TXT</a:t>
            </a:r>
            <a:r>
              <a:rPr lang="zh-CN" altLang="en-US" dirty="0"/>
              <a:t>文档保存编码格式为</a:t>
            </a:r>
            <a:r>
              <a:rPr lang="en-US" altLang="zh-CN" dirty="0"/>
              <a:t>ANSI</a:t>
            </a:r>
            <a:r>
              <a:rPr lang="zh-CN" altLang="en-US" dirty="0"/>
              <a:t>）</a:t>
            </a:r>
            <a:br>
              <a:rPr lang="zh-CN" altLang="en-US" dirty="0"/>
            </a:br>
            <a:r>
              <a:rPr lang="en-US" altLang="zh-CN" dirty="0"/>
              <a:t>2.</a:t>
            </a:r>
            <a:r>
              <a:rPr lang="zh-CN" altLang="en-US" dirty="0"/>
              <a:t>最佳布网方案算法问题未完全解决</a:t>
            </a:r>
            <a:br>
              <a:rPr lang="zh-CN" altLang="en-US" dirty="0"/>
            </a:br>
            <a:r>
              <a:rPr lang="en-US" altLang="zh-CN" dirty="0"/>
              <a:t>3.</a:t>
            </a:r>
            <a:r>
              <a:rPr lang="zh-CN" altLang="en-US" dirty="0"/>
              <a:t>其他模块算法的选择及构建问题</a:t>
            </a:r>
          </a:p>
        </p:txBody>
      </p:sp>
      <p:sp>
        <p:nvSpPr>
          <p:cNvPr id="3" name="标题 2">
            <a:extLst>
              <a:ext uri="{FF2B5EF4-FFF2-40B4-BE49-F238E27FC236}">
                <a16:creationId xmlns:a16="http://schemas.microsoft.com/office/drawing/2014/main" id="{7AD3FE6D-B76A-476A-A00B-2354ECD04428}"/>
              </a:ext>
            </a:extLst>
          </p:cNvPr>
          <p:cNvSpPr>
            <a:spLocks noGrp="1"/>
          </p:cNvSpPr>
          <p:nvPr>
            <p:ph type="title"/>
          </p:nvPr>
        </p:nvSpPr>
        <p:spPr/>
        <p:txBody>
          <a:bodyPr/>
          <a:lstStyle/>
          <a:p>
            <a:r>
              <a:rPr lang="zh-CN" altLang="en-US" dirty="0"/>
              <a:t>遇到的困难及解决办法</a:t>
            </a:r>
          </a:p>
        </p:txBody>
      </p:sp>
    </p:spTree>
    <p:extLst>
      <p:ext uri="{BB962C8B-B14F-4D97-AF65-F5344CB8AC3E}">
        <p14:creationId xmlns:p14="http://schemas.microsoft.com/office/powerpoint/2010/main" val="2991470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13E0626-4D89-488B-8A02-7B46D0D2DFDE}"/>
              </a:ext>
            </a:extLst>
          </p:cNvPr>
          <p:cNvSpPr>
            <a:spLocks noGrp="1"/>
          </p:cNvSpPr>
          <p:nvPr>
            <p:ph type="body" sz="quarter" idx="14"/>
          </p:nvPr>
        </p:nvSpPr>
        <p:spPr/>
        <p:txBody>
          <a:bodyPr>
            <a:normAutofit fontScale="47500" lnSpcReduction="20000"/>
          </a:bodyPr>
          <a:lstStyle/>
          <a:p>
            <a:endParaRPr lang="en-US" altLang="zh-CN" sz="3200" dirty="0"/>
          </a:p>
          <a:p>
            <a:r>
              <a:rPr lang="zh-CN" altLang="en-US" sz="6700" dirty="0"/>
              <a:t>总结与反思</a:t>
            </a:r>
          </a:p>
        </p:txBody>
      </p:sp>
    </p:spTree>
    <p:extLst>
      <p:ext uri="{BB962C8B-B14F-4D97-AF65-F5344CB8AC3E}">
        <p14:creationId xmlns:p14="http://schemas.microsoft.com/office/powerpoint/2010/main" val="3842336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11EF88A-2B72-47B5-A7A0-D74632C6145A}"/>
              </a:ext>
            </a:extLst>
          </p:cNvPr>
          <p:cNvSpPr>
            <a:spLocks noGrp="1"/>
          </p:cNvSpPr>
          <p:nvPr>
            <p:ph idx="1"/>
          </p:nvPr>
        </p:nvSpPr>
        <p:spPr/>
        <p:txBody>
          <a:bodyPr>
            <a:normAutofit/>
          </a:bodyPr>
          <a:lstStyle/>
          <a:p>
            <a:pPr indent="457200" algn="just">
              <a:lnSpc>
                <a:spcPts val="2600"/>
              </a:lnSpc>
              <a:buNone/>
            </a:pPr>
            <a:r>
              <a:rPr lang="zh-CN" altLang="en-US" dirty="0"/>
              <a:t>学完数据结构这本书后，我学会了多种存储数据方式，如使用线性表、栈和列队、串等等数据结构。在学习线性表的时候， 刚开始学的顺序表和单链表时难度不是很大， 但在学到循环链表和双向链表时就感觉有点难， 算法上复杂了一点。</a:t>
            </a:r>
          </a:p>
          <a:p>
            <a:pPr indent="457200" algn="just">
              <a:lnSpc>
                <a:spcPts val="2600"/>
              </a:lnSpc>
              <a:buNone/>
            </a:pPr>
            <a:r>
              <a:rPr lang="zh-CN" altLang="en-US" dirty="0"/>
              <a:t>经过反复的摸索和查询大体上学会了线性表的使用， 但是算法依然只停留在理解上，要独立自主编写一个算法仍然有很大的难度。紧接着进入第三章的学习栈和队列，在对栈定义理解上没有什么难度，栈和线性表有类似的地方，但是栈有其自身的特点，在学习栈的时候难度在于栈的应用上，如在迷宫求解和栈与递归的实现上有一定的难度。</a:t>
            </a:r>
          </a:p>
          <a:p>
            <a:pPr indent="457200" algn="just">
              <a:lnSpc>
                <a:spcPts val="2600"/>
              </a:lnSpc>
              <a:buNone/>
            </a:pPr>
            <a:endParaRPr lang="zh-CN" altLang="en-US" dirty="0"/>
          </a:p>
        </p:txBody>
      </p:sp>
      <p:sp>
        <p:nvSpPr>
          <p:cNvPr id="3" name="标题 2">
            <a:extLst>
              <a:ext uri="{FF2B5EF4-FFF2-40B4-BE49-F238E27FC236}">
                <a16:creationId xmlns:a16="http://schemas.microsoft.com/office/drawing/2014/main" id="{7871F276-50D5-49C7-8C86-B95DF7638512}"/>
              </a:ext>
            </a:extLst>
          </p:cNvPr>
          <p:cNvSpPr>
            <a:spLocks noGrp="1"/>
          </p:cNvSpPr>
          <p:nvPr>
            <p:ph type="title"/>
          </p:nvPr>
        </p:nvSpPr>
        <p:spPr/>
        <p:txBody>
          <a:bodyPr/>
          <a:lstStyle/>
          <a:p>
            <a:r>
              <a:rPr lang="zh-CN" altLang="en-US" dirty="0"/>
              <a:t>总结与反思</a:t>
            </a:r>
          </a:p>
        </p:txBody>
      </p:sp>
    </p:spTree>
    <p:extLst>
      <p:ext uri="{BB962C8B-B14F-4D97-AF65-F5344CB8AC3E}">
        <p14:creationId xmlns:p14="http://schemas.microsoft.com/office/powerpoint/2010/main" val="910183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EF8DD14-C486-4812-BE63-8BFE52CBE98E}"/>
              </a:ext>
            </a:extLst>
          </p:cNvPr>
          <p:cNvPicPr>
            <a:picLocks noChangeAspect="1"/>
          </p:cNvPicPr>
          <p:nvPr/>
        </p:nvPicPr>
        <p:blipFill rotWithShape="1">
          <a:blip r:embed="rId2">
            <a:extLst>
              <a:ext uri="{28A0092B-C50C-407E-A947-70E740481C1C}">
                <a14:useLocalDpi xmlns:a14="http://schemas.microsoft.com/office/drawing/2010/main" val="0"/>
              </a:ext>
            </a:extLst>
          </a:blip>
          <a:srcRect b="15703"/>
          <a:stretch/>
        </p:blipFill>
        <p:spPr>
          <a:xfrm>
            <a:off x="0" y="1061508"/>
            <a:ext cx="12192000" cy="5796492"/>
          </a:xfrm>
          <a:prstGeom prst="rect">
            <a:avLst/>
          </a:prstGeom>
        </p:spPr>
      </p:pic>
      <p:sp>
        <p:nvSpPr>
          <p:cNvPr id="10" name="文本框 9">
            <a:extLst>
              <a:ext uri="{FF2B5EF4-FFF2-40B4-BE49-F238E27FC236}">
                <a16:creationId xmlns:a16="http://schemas.microsoft.com/office/drawing/2014/main" id="{4D9CB334-193E-44A4-87D0-19EC72129F93}"/>
              </a:ext>
            </a:extLst>
          </p:cNvPr>
          <p:cNvSpPr txBox="1"/>
          <p:nvPr/>
        </p:nvSpPr>
        <p:spPr>
          <a:xfrm>
            <a:off x="4608582" y="2028083"/>
            <a:ext cx="2974835" cy="1015663"/>
          </a:xfrm>
          <a:prstGeom prst="rect">
            <a:avLst/>
          </a:prstGeom>
          <a:noFill/>
        </p:spPr>
        <p:txBody>
          <a:bodyPr wrap="square" rtlCol="0">
            <a:spAutoFit/>
          </a:bodyPr>
          <a:lstStyle/>
          <a:p>
            <a:pPr algn="dist"/>
            <a:r>
              <a:rPr lang="zh-CN" altLang="en-US" sz="6000" b="1" i="1" dirty="0">
                <a:solidFill>
                  <a:srgbClr val="C00000"/>
                </a:solidFill>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2044664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F6F0FD2-9052-452D-8B6C-AA9EEC3C700A}"/>
              </a:ext>
            </a:extLst>
          </p:cNvPr>
          <p:cNvPicPr>
            <a:picLocks noChangeAspect="1"/>
          </p:cNvPicPr>
          <p:nvPr/>
        </p:nvPicPr>
        <p:blipFill rotWithShape="1">
          <a:blip r:embed="rId2">
            <a:extLst>
              <a:ext uri="{28A0092B-C50C-407E-A947-70E740481C1C}">
                <a14:useLocalDpi xmlns:a14="http://schemas.microsoft.com/office/drawing/2010/main" val="0"/>
              </a:ext>
            </a:extLst>
          </a:blip>
          <a:srcRect b="15703"/>
          <a:stretch/>
        </p:blipFill>
        <p:spPr>
          <a:xfrm>
            <a:off x="0" y="1061508"/>
            <a:ext cx="12192000" cy="5796492"/>
          </a:xfrm>
          <a:prstGeom prst="rect">
            <a:avLst/>
          </a:prstGeom>
        </p:spPr>
      </p:pic>
      <p:sp>
        <p:nvSpPr>
          <p:cNvPr id="27" name="副标题 26">
            <a:extLst>
              <a:ext uri="{FF2B5EF4-FFF2-40B4-BE49-F238E27FC236}">
                <a16:creationId xmlns:a16="http://schemas.microsoft.com/office/drawing/2014/main" id="{0599E194-BF75-4262-8B2D-9D2A4FB386D9}"/>
              </a:ext>
            </a:extLst>
          </p:cNvPr>
          <p:cNvSpPr>
            <a:spLocks noGrp="1"/>
          </p:cNvSpPr>
          <p:nvPr>
            <p:ph type="subTitle" idx="1"/>
          </p:nvPr>
        </p:nvSpPr>
        <p:spPr/>
        <p:txBody>
          <a:bodyPr>
            <a:normAutofit/>
          </a:bodyPr>
          <a:lstStyle/>
          <a:p>
            <a:r>
              <a:rPr lang="zh-CN" altLang="en-US" sz="2800" dirty="0"/>
              <a:t>意义与目的</a:t>
            </a:r>
          </a:p>
        </p:txBody>
      </p:sp>
      <p:sp>
        <p:nvSpPr>
          <p:cNvPr id="28" name="文本占位符 27">
            <a:extLst>
              <a:ext uri="{FF2B5EF4-FFF2-40B4-BE49-F238E27FC236}">
                <a16:creationId xmlns:a16="http://schemas.microsoft.com/office/drawing/2014/main" id="{BC921747-341B-49DB-A04A-A05448990E4C}"/>
              </a:ext>
            </a:extLst>
          </p:cNvPr>
          <p:cNvSpPr>
            <a:spLocks noGrp="1"/>
          </p:cNvSpPr>
          <p:nvPr>
            <p:ph type="body" sz="quarter" idx="13"/>
          </p:nvPr>
        </p:nvSpPr>
        <p:spPr/>
        <p:txBody>
          <a:bodyPr>
            <a:normAutofit/>
          </a:bodyPr>
          <a:lstStyle/>
          <a:p>
            <a:r>
              <a:rPr lang="zh-CN" altLang="en-US" sz="2800" dirty="0"/>
              <a:t>需求分析</a:t>
            </a:r>
          </a:p>
        </p:txBody>
      </p:sp>
      <p:sp>
        <p:nvSpPr>
          <p:cNvPr id="29" name="文本占位符 28">
            <a:extLst>
              <a:ext uri="{FF2B5EF4-FFF2-40B4-BE49-F238E27FC236}">
                <a16:creationId xmlns:a16="http://schemas.microsoft.com/office/drawing/2014/main" id="{4F0DE042-22B6-4127-B800-210E699B6C1E}"/>
              </a:ext>
            </a:extLst>
          </p:cNvPr>
          <p:cNvSpPr>
            <a:spLocks noGrp="1"/>
          </p:cNvSpPr>
          <p:nvPr>
            <p:ph type="body" sz="quarter" idx="14"/>
          </p:nvPr>
        </p:nvSpPr>
        <p:spPr>
          <a:xfrm>
            <a:off x="5046109" y="4149221"/>
            <a:ext cx="2099781" cy="720000"/>
          </a:xfrm>
        </p:spPr>
        <p:txBody>
          <a:bodyPr>
            <a:noAutofit/>
          </a:bodyPr>
          <a:lstStyle/>
          <a:p>
            <a:r>
              <a:rPr lang="zh-CN" altLang="en-US" sz="2800" dirty="0"/>
              <a:t>主要功能实现</a:t>
            </a:r>
          </a:p>
        </p:txBody>
      </p:sp>
      <p:sp>
        <p:nvSpPr>
          <p:cNvPr id="30" name="文本占位符 29">
            <a:extLst>
              <a:ext uri="{FF2B5EF4-FFF2-40B4-BE49-F238E27FC236}">
                <a16:creationId xmlns:a16="http://schemas.microsoft.com/office/drawing/2014/main" id="{C86F1492-8913-4DD2-B5E6-2ED6F4FDF6D5}"/>
              </a:ext>
            </a:extLst>
          </p:cNvPr>
          <p:cNvSpPr>
            <a:spLocks noGrp="1"/>
          </p:cNvSpPr>
          <p:nvPr>
            <p:ph type="body" sz="quarter" idx="15"/>
          </p:nvPr>
        </p:nvSpPr>
        <p:spPr>
          <a:xfrm>
            <a:off x="7341908" y="3959754"/>
            <a:ext cx="2272109" cy="1116000"/>
          </a:xfrm>
        </p:spPr>
        <p:txBody>
          <a:bodyPr>
            <a:normAutofit/>
          </a:bodyPr>
          <a:lstStyle/>
          <a:p>
            <a:r>
              <a:rPr lang="zh-CN" altLang="en-US" sz="2800" dirty="0"/>
              <a:t>遇到的困难及解决办法</a:t>
            </a:r>
          </a:p>
        </p:txBody>
      </p:sp>
      <p:sp>
        <p:nvSpPr>
          <p:cNvPr id="31" name="文本占位符 30">
            <a:extLst>
              <a:ext uri="{FF2B5EF4-FFF2-40B4-BE49-F238E27FC236}">
                <a16:creationId xmlns:a16="http://schemas.microsoft.com/office/drawing/2014/main" id="{B577965A-D6BE-42C5-B1AD-B6119B148A1E}"/>
              </a:ext>
            </a:extLst>
          </p:cNvPr>
          <p:cNvSpPr>
            <a:spLocks noGrp="1"/>
          </p:cNvSpPr>
          <p:nvPr>
            <p:ph type="body" sz="quarter" idx="16"/>
          </p:nvPr>
        </p:nvSpPr>
        <p:spPr>
          <a:xfrm>
            <a:off x="9853118" y="3959754"/>
            <a:ext cx="2099781" cy="720000"/>
          </a:xfrm>
        </p:spPr>
        <p:txBody>
          <a:bodyPr>
            <a:normAutofit/>
          </a:bodyPr>
          <a:lstStyle/>
          <a:p>
            <a:r>
              <a:rPr lang="zh-CN" altLang="en-US" sz="2800" dirty="0"/>
              <a:t>总结与反思</a:t>
            </a:r>
          </a:p>
        </p:txBody>
      </p:sp>
      <p:pic>
        <p:nvPicPr>
          <p:cNvPr id="14" name="图片占位符 13" descr="图标&#10;&#10;描述已自动生成">
            <a:extLst>
              <a:ext uri="{FF2B5EF4-FFF2-40B4-BE49-F238E27FC236}">
                <a16:creationId xmlns:a16="http://schemas.microsoft.com/office/drawing/2014/main" id="{DA40C17E-19B9-4C68-9861-0C47D36452BA}"/>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746" b="746"/>
          <a:stretch>
            <a:fillRect/>
          </a:stretch>
        </p:blipFill>
        <p:spPr/>
      </p:pic>
      <p:pic>
        <p:nvPicPr>
          <p:cNvPr id="16" name="图片占位符 15" descr="图标&#10;&#10;描述已自动生成">
            <a:extLst>
              <a:ext uri="{FF2B5EF4-FFF2-40B4-BE49-F238E27FC236}">
                <a16:creationId xmlns:a16="http://schemas.microsoft.com/office/drawing/2014/main" id="{A712CA73-CBA4-4699-8657-589FB4994C38}"/>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l="2206" r="2206"/>
          <a:stretch>
            <a:fillRect/>
          </a:stretch>
        </p:blipFill>
        <p:spPr/>
      </p:pic>
      <p:pic>
        <p:nvPicPr>
          <p:cNvPr id="18" name="图片占位符 17" descr="图标&#10;&#10;描述已自动生成">
            <a:extLst>
              <a:ext uri="{FF2B5EF4-FFF2-40B4-BE49-F238E27FC236}">
                <a16:creationId xmlns:a16="http://schemas.microsoft.com/office/drawing/2014/main" id="{3EDB33E0-95E5-48C5-89CF-8244B9E1FAE2}"/>
              </a:ext>
            </a:extLst>
          </p:cNvPr>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l="7092" r="7092"/>
          <a:stretch>
            <a:fillRect/>
          </a:stretch>
        </p:blipFill>
        <p:spPr/>
      </p:pic>
      <p:pic>
        <p:nvPicPr>
          <p:cNvPr id="20" name="图片占位符 19" descr="图标&#10;&#10;描述已自动生成">
            <a:extLst>
              <a:ext uri="{FF2B5EF4-FFF2-40B4-BE49-F238E27FC236}">
                <a16:creationId xmlns:a16="http://schemas.microsoft.com/office/drawing/2014/main" id="{E605F331-C34F-4092-AE8F-4E47C3D5C924}"/>
              </a:ext>
            </a:extLst>
          </p:cNvPr>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t="2273" b="2273"/>
          <a:stretch>
            <a:fillRect/>
          </a:stretch>
        </p:blipFill>
        <p:spPr/>
      </p:pic>
      <p:pic>
        <p:nvPicPr>
          <p:cNvPr id="12" name="图片占位符 11" descr="图标&#10;&#10;描述已自动生成">
            <a:extLst>
              <a:ext uri="{FF2B5EF4-FFF2-40B4-BE49-F238E27FC236}">
                <a16:creationId xmlns:a16="http://schemas.microsoft.com/office/drawing/2014/main" id="{AFE8D9F0-345B-4BB0-A218-74F89AC16344}"/>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l="4316" r="4316"/>
          <a:stretch>
            <a:fillRect/>
          </a:stretch>
        </p:blipFill>
        <p:spPr/>
      </p:pic>
    </p:spTree>
    <p:extLst>
      <p:ext uri="{BB962C8B-B14F-4D97-AF65-F5344CB8AC3E}">
        <p14:creationId xmlns:p14="http://schemas.microsoft.com/office/powerpoint/2010/main" val="98907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AA73F7C-7395-411F-AFF0-EB05A20E75A4}"/>
              </a:ext>
            </a:extLst>
          </p:cNvPr>
          <p:cNvSpPr>
            <a:spLocks noGrp="1"/>
          </p:cNvSpPr>
          <p:nvPr>
            <p:ph type="body" sz="quarter" idx="14"/>
          </p:nvPr>
        </p:nvSpPr>
        <p:spPr>
          <a:xfrm>
            <a:off x="4375579" y="3185541"/>
            <a:ext cx="6066233" cy="720000"/>
          </a:xfrm>
        </p:spPr>
        <p:txBody>
          <a:bodyPr/>
          <a:lstStyle/>
          <a:p>
            <a:r>
              <a:rPr lang="zh-CN" altLang="en-US" dirty="0"/>
              <a:t>设计目的与意义</a:t>
            </a:r>
          </a:p>
          <a:p>
            <a:endParaRPr lang="zh-CN" altLang="en-US" dirty="0"/>
          </a:p>
        </p:txBody>
      </p:sp>
    </p:spTree>
    <p:extLst>
      <p:ext uri="{BB962C8B-B14F-4D97-AF65-F5344CB8AC3E}">
        <p14:creationId xmlns:p14="http://schemas.microsoft.com/office/powerpoint/2010/main" val="3856573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1F6DC51-0E58-4C81-8268-79BB0767A714}"/>
              </a:ext>
            </a:extLst>
          </p:cNvPr>
          <p:cNvSpPr>
            <a:spLocks noGrp="1"/>
          </p:cNvSpPr>
          <p:nvPr>
            <p:ph type="title"/>
          </p:nvPr>
        </p:nvSpPr>
        <p:spPr/>
        <p:txBody>
          <a:bodyPr/>
          <a:lstStyle/>
          <a:p>
            <a:r>
              <a:rPr lang="zh-CN" altLang="en-US" dirty="0"/>
              <a:t>设计目的与意义</a:t>
            </a:r>
          </a:p>
        </p:txBody>
      </p:sp>
      <p:sp>
        <p:nvSpPr>
          <p:cNvPr id="6" name="内容占位符 5">
            <a:extLst>
              <a:ext uri="{FF2B5EF4-FFF2-40B4-BE49-F238E27FC236}">
                <a16:creationId xmlns:a16="http://schemas.microsoft.com/office/drawing/2014/main" id="{AC4507B2-98A4-4CA8-8DFD-6B4D4DBCADBE}"/>
              </a:ext>
            </a:extLst>
          </p:cNvPr>
          <p:cNvSpPr txBox="1">
            <a:spLocks noGrp="1"/>
          </p:cNvSpPr>
          <p:nvPr>
            <p:ph idx="1"/>
          </p:nvPr>
        </p:nvSpPr>
        <p:spPr>
          <a:xfrm>
            <a:off x="838200" y="846138"/>
            <a:ext cx="10541000" cy="523220"/>
          </a:xfrm>
          <a:prstGeom prst="rect">
            <a:avLst/>
          </a:prstGeom>
          <a:noFill/>
        </p:spPr>
        <p:txBody>
          <a:bodyPr wrap="square" rtlCol="0">
            <a:spAutoFit/>
          </a:bodyPr>
          <a:lstStyle/>
          <a:p>
            <a:pPr indent="576000">
              <a:lnSpc>
                <a:spcPct val="100000"/>
              </a:lnSpc>
            </a:pPr>
            <a:r>
              <a:rPr lang="zh-CN" altLang="en-US" dirty="0"/>
              <a:t>  </a:t>
            </a:r>
            <a:endParaRPr lang="zh-CN" altLang="en-US" sz="2400" dirty="0">
              <a:latin typeface="黑体" panose="02010609060101010101" pitchFamily="49" charset="-122"/>
              <a:ea typeface="黑体" panose="02010609060101010101" pitchFamily="49" charset="-122"/>
            </a:endParaRPr>
          </a:p>
        </p:txBody>
      </p:sp>
      <p:sp>
        <p:nvSpPr>
          <p:cNvPr id="2" name="椭圆 1">
            <a:extLst>
              <a:ext uri="{FF2B5EF4-FFF2-40B4-BE49-F238E27FC236}">
                <a16:creationId xmlns:a16="http://schemas.microsoft.com/office/drawing/2014/main" id="{112CDFEF-6056-4893-A9AD-094643CA5E49}"/>
              </a:ext>
            </a:extLst>
          </p:cNvPr>
          <p:cNvSpPr/>
          <p:nvPr/>
        </p:nvSpPr>
        <p:spPr>
          <a:xfrm>
            <a:off x="812800" y="1328646"/>
            <a:ext cx="3454399" cy="191657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t>帮助用户更加快速的了解学校的路线，建筑布局及建筑物的基本信息等</a:t>
            </a:r>
          </a:p>
        </p:txBody>
      </p:sp>
      <p:sp>
        <p:nvSpPr>
          <p:cNvPr id="7" name="椭圆 6">
            <a:extLst>
              <a:ext uri="{FF2B5EF4-FFF2-40B4-BE49-F238E27FC236}">
                <a16:creationId xmlns:a16="http://schemas.microsoft.com/office/drawing/2014/main" id="{32F58BDA-6B2B-4A69-87DA-4BB9FEFB97E3}"/>
              </a:ext>
            </a:extLst>
          </p:cNvPr>
          <p:cNvSpPr/>
          <p:nvPr/>
        </p:nvSpPr>
        <p:spPr>
          <a:xfrm>
            <a:off x="6108700" y="1398494"/>
            <a:ext cx="3770406" cy="184672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t>录入了学校各个地点的相关信息，以供使用者更方便快捷的找到目的地。</a:t>
            </a:r>
          </a:p>
        </p:txBody>
      </p:sp>
      <p:cxnSp>
        <p:nvCxnSpPr>
          <p:cNvPr id="9" name="直接箭头连接符 8">
            <a:extLst>
              <a:ext uri="{FF2B5EF4-FFF2-40B4-BE49-F238E27FC236}">
                <a16:creationId xmlns:a16="http://schemas.microsoft.com/office/drawing/2014/main" id="{0D25B764-EFAD-4C65-83C6-5D162F95FBAC}"/>
              </a:ext>
            </a:extLst>
          </p:cNvPr>
          <p:cNvCxnSpPr/>
          <p:nvPr/>
        </p:nvCxnSpPr>
        <p:spPr>
          <a:xfrm>
            <a:off x="3729318" y="3316941"/>
            <a:ext cx="968188" cy="645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7727EC9-EF20-4162-A9C2-6A565D1BCDAB}"/>
              </a:ext>
            </a:extLst>
          </p:cNvPr>
          <p:cNvCxnSpPr/>
          <p:nvPr/>
        </p:nvCxnSpPr>
        <p:spPr>
          <a:xfrm flipH="1">
            <a:off x="5396753" y="2967318"/>
            <a:ext cx="815788" cy="872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5BF9F4F9-A4C9-4EA7-B64D-444AB52EBBF6}"/>
              </a:ext>
            </a:extLst>
          </p:cNvPr>
          <p:cNvSpPr/>
          <p:nvPr/>
        </p:nvSpPr>
        <p:spPr>
          <a:xfrm>
            <a:off x="2510117" y="4034117"/>
            <a:ext cx="5360895" cy="247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采用计算机进行校园导航已成为衡量校园数字化的重要标志。校园导航效率的好坏对于来校参观的客人和学校管理者来说都至关重要，在很大程度上影响着校园的数字化建设和学校的影响力。</a:t>
            </a:r>
          </a:p>
        </p:txBody>
      </p:sp>
    </p:spTree>
    <p:extLst>
      <p:ext uri="{BB962C8B-B14F-4D97-AF65-F5344CB8AC3E}">
        <p14:creationId xmlns:p14="http://schemas.microsoft.com/office/powerpoint/2010/main" val="1144864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AA73F7C-7395-411F-AFF0-EB05A20E75A4}"/>
              </a:ext>
            </a:extLst>
          </p:cNvPr>
          <p:cNvSpPr>
            <a:spLocks noGrp="1"/>
          </p:cNvSpPr>
          <p:nvPr>
            <p:ph type="body" sz="quarter" idx="14"/>
          </p:nvPr>
        </p:nvSpPr>
        <p:spPr>
          <a:xfrm>
            <a:off x="4375579" y="3185541"/>
            <a:ext cx="6066233" cy="720000"/>
          </a:xfrm>
        </p:spPr>
        <p:txBody>
          <a:bodyPr/>
          <a:lstStyle/>
          <a:p>
            <a:r>
              <a:rPr lang="zh-CN" altLang="en-US" dirty="0"/>
              <a:t>需求分析</a:t>
            </a:r>
          </a:p>
        </p:txBody>
      </p:sp>
    </p:spTree>
    <p:extLst>
      <p:ext uri="{BB962C8B-B14F-4D97-AF65-F5344CB8AC3E}">
        <p14:creationId xmlns:p14="http://schemas.microsoft.com/office/powerpoint/2010/main" val="3624313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画着卡通人物&#10;&#10;描述已自动生成">
            <a:extLst>
              <a:ext uri="{FF2B5EF4-FFF2-40B4-BE49-F238E27FC236}">
                <a16:creationId xmlns:a16="http://schemas.microsoft.com/office/drawing/2014/main" id="{74FF0546-397C-4DA3-AD23-63974EDEC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771" y="1305264"/>
            <a:ext cx="1143000" cy="971550"/>
          </a:xfrm>
          <a:custGeom>
            <a:avLst/>
            <a:gdLst>
              <a:gd name="connsiteX0" fmla="*/ 0 w 1143000"/>
              <a:gd name="connsiteY0" fmla="*/ 0 h 971550"/>
              <a:gd name="connsiteX1" fmla="*/ 1143000 w 1143000"/>
              <a:gd name="connsiteY1" fmla="*/ 0 h 971550"/>
              <a:gd name="connsiteX2" fmla="*/ 1143000 w 1143000"/>
              <a:gd name="connsiteY2" fmla="*/ 971550 h 971550"/>
              <a:gd name="connsiteX3" fmla="*/ 0 w 1143000"/>
              <a:gd name="connsiteY3" fmla="*/ 971550 h 971550"/>
              <a:gd name="connsiteX4" fmla="*/ 0 w 1143000"/>
              <a:gd name="connsiteY4" fmla="*/ 0 h 97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971550" fill="none" extrusionOk="0">
                <a:moveTo>
                  <a:pt x="0" y="0"/>
                </a:moveTo>
                <a:cubicBezTo>
                  <a:pt x="449871" y="-31903"/>
                  <a:pt x="946297" y="54109"/>
                  <a:pt x="1143000" y="0"/>
                </a:cubicBezTo>
                <a:cubicBezTo>
                  <a:pt x="1204955" y="121367"/>
                  <a:pt x="1075232" y="830018"/>
                  <a:pt x="1143000" y="971550"/>
                </a:cubicBezTo>
                <a:cubicBezTo>
                  <a:pt x="726244" y="1009846"/>
                  <a:pt x="231674" y="957913"/>
                  <a:pt x="0" y="971550"/>
                </a:cubicBezTo>
                <a:cubicBezTo>
                  <a:pt x="38456" y="821603"/>
                  <a:pt x="4056" y="320955"/>
                  <a:pt x="0" y="0"/>
                </a:cubicBezTo>
                <a:close/>
              </a:path>
              <a:path w="1143000" h="971550" stroke="0" extrusionOk="0">
                <a:moveTo>
                  <a:pt x="0" y="0"/>
                </a:moveTo>
                <a:cubicBezTo>
                  <a:pt x="191792" y="-6264"/>
                  <a:pt x="574786" y="-75928"/>
                  <a:pt x="1143000" y="0"/>
                </a:cubicBezTo>
                <a:cubicBezTo>
                  <a:pt x="1182245" y="360397"/>
                  <a:pt x="1114628" y="499264"/>
                  <a:pt x="1143000" y="971550"/>
                </a:cubicBezTo>
                <a:cubicBezTo>
                  <a:pt x="759927" y="890900"/>
                  <a:pt x="568719" y="1025106"/>
                  <a:pt x="0" y="971550"/>
                </a:cubicBezTo>
                <a:cubicBezTo>
                  <a:pt x="-75389" y="802372"/>
                  <a:pt x="79685" y="308539"/>
                  <a:pt x="0" y="0"/>
                </a:cubicBezTo>
                <a:close/>
              </a:path>
            </a:pathLst>
          </a:custGeom>
          <a:ln>
            <a:solidFill>
              <a:schemeClr val="tx1"/>
            </a:solidFill>
            <a:extLst>
              <a:ext uri="{C807C97D-BFC1-408E-A445-0C87EB9F89A2}">
                <ask:lineSketchStyleProps xmlns:ask="http://schemas.microsoft.com/office/drawing/2018/sketchyshapes" sd="3978248048">
                  <ask:type>
                    <ask:lineSketchCurved/>
                  </ask:type>
                </ask:lineSketchStyleProps>
              </a:ext>
            </a:extLst>
          </a:ln>
        </p:spPr>
      </p:pic>
      <p:sp>
        <p:nvSpPr>
          <p:cNvPr id="2" name="标题 1">
            <a:extLst>
              <a:ext uri="{FF2B5EF4-FFF2-40B4-BE49-F238E27FC236}">
                <a16:creationId xmlns:a16="http://schemas.microsoft.com/office/drawing/2014/main" id="{F3C1F0DC-FB98-4189-AB78-A60D97CB6189}"/>
              </a:ext>
            </a:extLst>
          </p:cNvPr>
          <p:cNvSpPr>
            <a:spLocks noGrp="1"/>
          </p:cNvSpPr>
          <p:nvPr>
            <p:ph type="title"/>
          </p:nvPr>
        </p:nvSpPr>
        <p:spPr/>
        <p:txBody>
          <a:bodyPr/>
          <a:lstStyle/>
          <a:p>
            <a:r>
              <a:rPr lang="zh-CN" altLang="en-US" dirty="0"/>
              <a:t>需求分析</a:t>
            </a:r>
          </a:p>
        </p:txBody>
      </p:sp>
      <p:sp>
        <p:nvSpPr>
          <p:cNvPr id="6" name="文本框 5">
            <a:extLst>
              <a:ext uri="{FF2B5EF4-FFF2-40B4-BE49-F238E27FC236}">
                <a16:creationId xmlns:a16="http://schemas.microsoft.com/office/drawing/2014/main" id="{3001830A-E9A5-4251-AAA4-3C322851C50F}"/>
              </a:ext>
            </a:extLst>
          </p:cNvPr>
          <p:cNvSpPr txBox="1"/>
          <p:nvPr/>
        </p:nvSpPr>
        <p:spPr>
          <a:xfrm>
            <a:off x="1873623" y="1907482"/>
            <a:ext cx="2097742"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游客：</a:t>
            </a:r>
          </a:p>
        </p:txBody>
      </p:sp>
      <p:sp>
        <p:nvSpPr>
          <p:cNvPr id="7" name="文本框 6">
            <a:extLst>
              <a:ext uri="{FF2B5EF4-FFF2-40B4-BE49-F238E27FC236}">
                <a16:creationId xmlns:a16="http://schemas.microsoft.com/office/drawing/2014/main" id="{2F2770EE-65C9-4D61-A300-9623861496E2}"/>
              </a:ext>
            </a:extLst>
          </p:cNvPr>
          <p:cNvSpPr txBox="1"/>
          <p:nvPr/>
        </p:nvSpPr>
        <p:spPr>
          <a:xfrm>
            <a:off x="1201271" y="806824"/>
            <a:ext cx="5540188" cy="369332"/>
          </a:xfrm>
          <a:prstGeom prst="rect">
            <a:avLst/>
          </a:prstGeom>
          <a:noFill/>
        </p:spPr>
        <p:txBody>
          <a:bodyPr wrap="square" rtlCol="0">
            <a:spAutoFit/>
          </a:bodyPr>
          <a:lstStyle/>
          <a:p>
            <a:r>
              <a:rPr lang="zh-CN" altLang="en-US" dirty="0"/>
              <a:t>该校园导航的使用者分为游客和管理者，功能如下：</a:t>
            </a:r>
          </a:p>
        </p:txBody>
      </p:sp>
      <p:sp>
        <p:nvSpPr>
          <p:cNvPr id="9" name="文本框 8">
            <a:extLst>
              <a:ext uri="{FF2B5EF4-FFF2-40B4-BE49-F238E27FC236}">
                <a16:creationId xmlns:a16="http://schemas.microsoft.com/office/drawing/2014/main" id="{6265454A-6A2C-4A17-BE19-17801D2979C8}"/>
              </a:ext>
            </a:extLst>
          </p:cNvPr>
          <p:cNvSpPr txBox="1"/>
          <p:nvPr/>
        </p:nvSpPr>
        <p:spPr>
          <a:xfrm>
            <a:off x="708211" y="2572871"/>
            <a:ext cx="3998260" cy="3693319"/>
          </a:xfrm>
          <a:prstGeom prst="rect">
            <a:avLst/>
          </a:prstGeom>
          <a:noFill/>
        </p:spPr>
        <p:txBody>
          <a:bodyPr wrap="square" rtlCol="0">
            <a:spAutoFit/>
          </a:bodyPr>
          <a:lstStyle/>
          <a:p>
            <a:pPr marL="342900" indent="-342900">
              <a:buFont typeface="+mj-ea"/>
              <a:buAutoNum type="circleNumDbPlain"/>
            </a:pPr>
            <a:r>
              <a:rPr lang="zh-CN" altLang="en-US" dirty="0">
                <a:latin typeface="黑体" panose="02010609060101010101" pitchFamily="49" charset="-122"/>
                <a:ea typeface="黑体" panose="02010609060101010101" pitchFamily="49" charset="-122"/>
              </a:rPr>
              <a:t>针对游客的校园导航使用说明</a:t>
            </a:r>
          </a:p>
          <a:p>
            <a:pPr marL="342900" indent="-342900">
              <a:buFont typeface="+mj-ea"/>
              <a:buAutoNum type="circleNumDbPlain"/>
            </a:pPr>
            <a:r>
              <a:rPr lang="zh-CN" altLang="en-US" dirty="0">
                <a:latin typeface="黑体" panose="02010609060101010101" pitchFamily="49" charset="-122"/>
                <a:ea typeface="黑体" panose="02010609060101010101" pitchFamily="49" charset="-122"/>
              </a:rPr>
              <a:t>查看校园全景图，附有校园地点的所有路线情况</a:t>
            </a:r>
          </a:p>
          <a:p>
            <a:pPr marL="342900" indent="-342900">
              <a:buFont typeface="+mj-ea"/>
              <a:buAutoNum type="circleNumDbPlain"/>
            </a:pPr>
            <a:r>
              <a:rPr lang="zh-CN" altLang="en-US" dirty="0">
                <a:latin typeface="黑体" panose="02010609060101010101" pitchFamily="49" charset="-122"/>
                <a:ea typeface="黑体" panose="02010609060101010101" pitchFamily="49" charset="-122"/>
              </a:rPr>
              <a:t>输入任意地点，查询该地点的信息，包括地点介绍和相关路线</a:t>
            </a:r>
          </a:p>
          <a:p>
            <a:pPr marL="342900" indent="-342900">
              <a:buFont typeface="+mj-ea"/>
              <a:buAutoNum type="circleNumDbPlain"/>
            </a:pPr>
            <a:r>
              <a:rPr lang="zh-CN" altLang="en-US" dirty="0">
                <a:latin typeface="黑体" panose="02010609060101010101" pitchFamily="49" charset="-122"/>
                <a:ea typeface="黑体" panose="02010609060101010101" pitchFamily="49" charset="-122"/>
              </a:rPr>
              <a:t>输入任意两地点，输出两点之间的所有简单路线</a:t>
            </a:r>
          </a:p>
          <a:p>
            <a:pPr marL="342900" indent="-342900">
              <a:buFont typeface="+mj-ea"/>
              <a:buAutoNum type="circleNumDbPlain"/>
            </a:pPr>
            <a:r>
              <a:rPr lang="zh-CN" altLang="en-US" dirty="0">
                <a:latin typeface="黑体" panose="02010609060101010101" pitchFamily="49" charset="-122"/>
                <a:ea typeface="黑体" panose="02010609060101010101" pitchFamily="49" charset="-122"/>
              </a:rPr>
              <a:t>输入任意两地点，输出两点之间的一条中转次数最少的最短路线</a:t>
            </a:r>
          </a:p>
          <a:p>
            <a:pPr marL="342900" indent="-342900">
              <a:buFont typeface="+mj-ea"/>
              <a:buAutoNum type="circleNumDbPlain"/>
            </a:pPr>
            <a:r>
              <a:rPr lang="zh-CN" altLang="en-US" dirty="0">
                <a:latin typeface="黑体" panose="02010609060101010101" pitchFamily="49" charset="-122"/>
                <a:ea typeface="黑体" panose="02010609060101010101" pitchFamily="49" charset="-122"/>
              </a:rPr>
              <a:t>输入任意两地点，输出两点之间的一条带权路径最短的最有路线</a:t>
            </a:r>
          </a:p>
          <a:p>
            <a:pPr marL="342900" indent="-342900">
              <a:buFont typeface="+mj-ea"/>
              <a:buAutoNum type="circleNumDbPlain"/>
            </a:pPr>
            <a:r>
              <a:rPr lang="zh-CN" altLang="en-US" dirty="0">
                <a:latin typeface="黑体" panose="02010609060101010101" pitchFamily="49" charset="-122"/>
                <a:ea typeface="黑体" panose="02010609060101010101" pitchFamily="49" charset="-122"/>
              </a:rPr>
              <a:t>输入任意地点，输出从该点出发的最佳布网方案</a:t>
            </a:r>
          </a:p>
        </p:txBody>
      </p:sp>
      <p:pic>
        <p:nvPicPr>
          <p:cNvPr id="11" name="图片 10" descr="卡通人物&#10;&#10;描述已自动生成">
            <a:extLst>
              <a:ext uri="{FF2B5EF4-FFF2-40B4-BE49-F238E27FC236}">
                <a16:creationId xmlns:a16="http://schemas.microsoft.com/office/drawing/2014/main" id="{314FC49E-1BB8-4637-87FA-9737AC55D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520" y="1295739"/>
            <a:ext cx="923925" cy="981075"/>
          </a:xfrm>
          <a:custGeom>
            <a:avLst/>
            <a:gdLst>
              <a:gd name="connsiteX0" fmla="*/ 0 w 923925"/>
              <a:gd name="connsiteY0" fmla="*/ 0 h 981075"/>
              <a:gd name="connsiteX1" fmla="*/ 923925 w 923925"/>
              <a:gd name="connsiteY1" fmla="*/ 0 h 981075"/>
              <a:gd name="connsiteX2" fmla="*/ 923925 w 923925"/>
              <a:gd name="connsiteY2" fmla="*/ 981075 h 981075"/>
              <a:gd name="connsiteX3" fmla="*/ 0 w 923925"/>
              <a:gd name="connsiteY3" fmla="*/ 981075 h 981075"/>
              <a:gd name="connsiteX4" fmla="*/ 0 w 9239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981075" fill="none" extrusionOk="0">
                <a:moveTo>
                  <a:pt x="0" y="0"/>
                </a:moveTo>
                <a:cubicBezTo>
                  <a:pt x="442783" y="-28420"/>
                  <a:pt x="646837" y="63872"/>
                  <a:pt x="923925" y="0"/>
                </a:cubicBezTo>
                <a:cubicBezTo>
                  <a:pt x="838521" y="187250"/>
                  <a:pt x="974134" y="545607"/>
                  <a:pt x="923925" y="981075"/>
                </a:cubicBezTo>
                <a:cubicBezTo>
                  <a:pt x="600842" y="946760"/>
                  <a:pt x="261203" y="1052610"/>
                  <a:pt x="0" y="981075"/>
                </a:cubicBezTo>
                <a:cubicBezTo>
                  <a:pt x="-35646" y="509177"/>
                  <a:pt x="-58071" y="199842"/>
                  <a:pt x="0" y="0"/>
                </a:cubicBezTo>
                <a:close/>
              </a:path>
              <a:path w="923925" h="981075" stroke="0" extrusionOk="0">
                <a:moveTo>
                  <a:pt x="0" y="0"/>
                </a:moveTo>
                <a:cubicBezTo>
                  <a:pt x="440996" y="-71193"/>
                  <a:pt x="491344" y="-77629"/>
                  <a:pt x="923925" y="0"/>
                </a:cubicBezTo>
                <a:cubicBezTo>
                  <a:pt x="989194" y="399864"/>
                  <a:pt x="901985" y="615426"/>
                  <a:pt x="923925" y="981075"/>
                </a:cubicBezTo>
                <a:cubicBezTo>
                  <a:pt x="804034" y="922739"/>
                  <a:pt x="297731" y="965569"/>
                  <a:pt x="0" y="981075"/>
                </a:cubicBezTo>
                <a:cubicBezTo>
                  <a:pt x="83041" y="627217"/>
                  <a:pt x="32973" y="130754"/>
                  <a:pt x="0" y="0"/>
                </a:cubicBezTo>
                <a:close/>
              </a:path>
            </a:pathLst>
          </a:custGeom>
          <a:ln>
            <a:solidFill>
              <a:schemeClr val="tx1"/>
            </a:solidFill>
            <a:extLst>
              <a:ext uri="{C807C97D-BFC1-408E-A445-0C87EB9F89A2}">
                <ask:lineSketchStyleProps xmlns:ask="http://schemas.microsoft.com/office/drawing/2018/sketchyshapes" sd="3809068511">
                  <a:prstGeom prst="rect">
                    <a:avLst/>
                  </a:prstGeom>
                  <ask:type>
                    <ask:lineSketchCurved/>
                  </ask:type>
                </ask:lineSketchStyleProps>
              </a:ext>
            </a:extLst>
          </a:ln>
        </p:spPr>
      </p:pic>
      <p:sp>
        <p:nvSpPr>
          <p:cNvPr id="13" name="文本框 12">
            <a:extLst>
              <a:ext uri="{FF2B5EF4-FFF2-40B4-BE49-F238E27FC236}">
                <a16:creationId xmlns:a16="http://schemas.microsoft.com/office/drawing/2014/main" id="{BD907321-5258-4E82-AC85-73EBFD639A08}"/>
              </a:ext>
            </a:extLst>
          </p:cNvPr>
          <p:cNvSpPr txBox="1"/>
          <p:nvPr/>
        </p:nvSpPr>
        <p:spPr>
          <a:xfrm>
            <a:off x="7230315" y="1907482"/>
            <a:ext cx="107100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管理员：</a:t>
            </a:r>
          </a:p>
        </p:txBody>
      </p:sp>
      <p:sp>
        <p:nvSpPr>
          <p:cNvPr id="14" name="文本框 13">
            <a:extLst>
              <a:ext uri="{FF2B5EF4-FFF2-40B4-BE49-F238E27FC236}">
                <a16:creationId xmlns:a16="http://schemas.microsoft.com/office/drawing/2014/main" id="{9DE80D7B-BA2B-4AFA-B45D-AA7008F1DBBE}"/>
              </a:ext>
            </a:extLst>
          </p:cNvPr>
          <p:cNvSpPr txBox="1"/>
          <p:nvPr/>
        </p:nvSpPr>
        <p:spPr>
          <a:xfrm>
            <a:off x="6418728" y="2483224"/>
            <a:ext cx="4069977" cy="2520370"/>
          </a:xfrm>
          <a:prstGeom prst="rect">
            <a:avLst/>
          </a:prstGeom>
          <a:noFill/>
        </p:spPr>
        <p:txBody>
          <a:bodyPr wrap="square" rtlCol="0">
            <a:spAutoFit/>
          </a:bodyPr>
          <a:lstStyle/>
          <a:p>
            <a:pPr marL="342900" indent="-342900">
              <a:lnSpc>
                <a:spcPct val="150000"/>
              </a:lnSpc>
              <a:buFont typeface="+mj-ea"/>
              <a:buAutoNum type="circleNumDbPlain"/>
            </a:pPr>
            <a:r>
              <a:rPr lang="zh-CN" altLang="en-US" dirty="0">
                <a:latin typeface="黑体" panose="02010609060101010101" pitchFamily="49" charset="-122"/>
                <a:ea typeface="黑体" panose="02010609060101010101" pitchFamily="49" charset="-122"/>
              </a:rPr>
              <a:t>使用管理员功能首先需要登录，登陆成功方可使用导航管理员功能</a:t>
            </a:r>
          </a:p>
          <a:p>
            <a:pPr marL="342900" indent="-342900">
              <a:lnSpc>
                <a:spcPct val="150000"/>
              </a:lnSpc>
              <a:buFont typeface="+mj-ea"/>
              <a:buAutoNum type="circleNumDbPlain"/>
            </a:pPr>
            <a:r>
              <a:rPr lang="zh-CN" altLang="en-US" dirty="0">
                <a:latin typeface="黑体" panose="02010609060101010101" pitchFamily="49" charset="-122"/>
                <a:ea typeface="黑体" panose="02010609060101010101" pitchFamily="49" charset="-122"/>
              </a:rPr>
              <a:t>可以在地图中添加新地点</a:t>
            </a:r>
          </a:p>
          <a:p>
            <a:pPr marL="342900" indent="-342900">
              <a:lnSpc>
                <a:spcPct val="150000"/>
              </a:lnSpc>
              <a:buFont typeface="+mj-ea"/>
              <a:buAutoNum type="circleNumDbPlain"/>
            </a:pPr>
            <a:r>
              <a:rPr lang="zh-CN" altLang="en-US" dirty="0">
                <a:latin typeface="黑体" panose="02010609060101010101" pitchFamily="49" charset="-122"/>
                <a:ea typeface="黑体" panose="02010609060101010101" pitchFamily="49" charset="-122"/>
              </a:rPr>
              <a:t>可以在地图中添加新路线</a:t>
            </a:r>
          </a:p>
          <a:p>
            <a:pPr marL="342900" indent="-342900">
              <a:lnSpc>
                <a:spcPct val="150000"/>
              </a:lnSpc>
              <a:buFont typeface="+mj-ea"/>
              <a:buAutoNum type="circleNumDbPlain"/>
            </a:pPr>
            <a:r>
              <a:rPr lang="zh-CN" altLang="en-US" dirty="0">
                <a:latin typeface="黑体" panose="02010609060101010101" pitchFamily="49" charset="-122"/>
                <a:ea typeface="黑体" panose="02010609060101010101" pitchFamily="49" charset="-122"/>
              </a:rPr>
              <a:t>可以在地图中撤销旧路线</a:t>
            </a:r>
          </a:p>
          <a:p>
            <a:pPr marL="342900" indent="-342900">
              <a:lnSpc>
                <a:spcPct val="150000"/>
              </a:lnSpc>
              <a:buFont typeface="+mj-ea"/>
              <a:buAutoNum type="circleNumDbPlain"/>
            </a:pPr>
            <a:r>
              <a:rPr lang="zh-CN" altLang="en-US" dirty="0">
                <a:latin typeface="黑体" panose="02010609060101010101" pitchFamily="49" charset="-122"/>
                <a:ea typeface="黑体" panose="02010609060101010101" pitchFamily="49" charset="-122"/>
              </a:rPr>
              <a:t>注册新的管理员帐号</a:t>
            </a:r>
          </a:p>
        </p:txBody>
      </p:sp>
    </p:spTree>
    <p:extLst>
      <p:ext uri="{BB962C8B-B14F-4D97-AF65-F5344CB8AC3E}">
        <p14:creationId xmlns:p14="http://schemas.microsoft.com/office/powerpoint/2010/main" val="1612062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D3DABE6-525A-4B14-A86A-2EAC73DE740F}"/>
              </a:ext>
            </a:extLst>
          </p:cNvPr>
          <p:cNvSpPr>
            <a:spLocks noGrp="1"/>
          </p:cNvSpPr>
          <p:nvPr>
            <p:ph type="body" sz="quarter" idx="14"/>
          </p:nvPr>
        </p:nvSpPr>
        <p:spPr/>
        <p:txBody>
          <a:bodyPr/>
          <a:lstStyle/>
          <a:p>
            <a:r>
              <a:rPr lang="zh-CN" altLang="en-US" dirty="0"/>
              <a:t>主要功能实现</a:t>
            </a:r>
          </a:p>
        </p:txBody>
      </p:sp>
    </p:spTree>
    <p:extLst>
      <p:ext uri="{BB962C8B-B14F-4D97-AF65-F5344CB8AC3E}">
        <p14:creationId xmlns:p14="http://schemas.microsoft.com/office/powerpoint/2010/main" val="478996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F6043C-3555-4222-8E6C-E3CD2655C8BE}"/>
              </a:ext>
            </a:extLst>
          </p:cNvPr>
          <p:cNvSpPr>
            <a:spLocks noGrp="1"/>
          </p:cNvSpPr>
          <p:nvPr>
            <p:ph idx="1"/>
          </p:nvPr>
        </p:nvSpPr>
        <p:spPr/>
        <p:txBody>
          <a:bodyPr>
            <a:normAutofit/>
          </a:bodyPr>
          <a:lstStyle/>
          <a:p>
            <a:r>
              <a:rPr lang="en-US" altLang="zh-CN" sz="2400" dirty="0"/>
              <a:t>1</a:t>
            </a:r>
            <a:r>
              <a:rPr lang="zh-CN" altLang="en-US" sz="2400" dirty="0"/>
              <a:t>、查询简单路径：任意输入两个地点，输出两地点间所有的简单路径。利用图的深度搜索遍历</a:t>
            </a:r>
            <a:r>
              <a:rPr lang="en-US" altLang="zh-CN" sz="2400" dirty="0"/>
              <a:t>DFS</a:t>
            </a:r>
            <a:r>
              <a:rPr lang="zh-CN" altLang="en-US" sz="2400" dirty="0"/>
              <a:t>算法，用栈将经过的地点序号存起来，然后每条路线的地点逐个输出，最后得到所有简单路径。</a:t>
            </a:r>
            <a:endParaRPr lang="en-US" altLang="zh-CN" sz="2400" dirty="0"/>
          </a:p>
          <a:p>
            <a:endParaRPr lang="zh-CN" altLang="en-US" sz="2400" dirty="0"/>
          </a:p>
        </p:txBody>
      </p:sp>
      <p:sp>
        <p:nvSpPr>
          <p:cNvPr id="3" name="标题 2">
            <a:extLst>
              <a:ext uri="{FF2B5EF4-FFF2-40B4-BE49-F238E27FC236}">
                <a16:creationId xmlns:a16="http://schemas.microsoft.com/office/drawing/2014/main" id="{F1982512-BF85-4B18-B7BF-64EEEC3A0791}"/>
              </a:ext>
            </a:extLst>
          </p:cNvPr>
          <p:cNvSpPr>
            <a:spLocks noGrp="1"/>
          </p:cNvSpPr>
          <p:nvPr>
            <p:ph type="title"/>
          </p:nvPr>
        </p:nvSpPr>
        <p:spPr/>
        <p:txBody>
          <a:bodyPr/>
          <a:lstStyle/>
          <a:p>
            <a:r>
              <a:rPr lang="zh-CN" altLang="en-US" dirty="0"/>
              <a:t>主要功能实现</a:t>
            </a:r>
          </a:p>
        </p:txBody>
      </p:sp>
      <p:pic>
        <p:nvPicPr>
          <p:cNvPr id="4" name="图片 3">
            <a:extLst>
              <a:ext uri="{FF2B5EF4-FFF2-40B4-BE49-F238E27FC236}">
                <a16:creationId xmlns:a16="http://schemas.microsoft.com/office/drawing/2014/main" id="{3D7C1BE3-7F6F-4092-8635-B842C419FAF8}"/>
              </a:ext>
            </a:extLst>
          </p:cNvPr>
          <p:cNvPicPr>
            <a:picLocks noChangeAspect="1"/>
          </p:cNvPicPr>
          <p:nvPr/>
        </p:nvPicPr>
        <p:blipFill>
          <a:blip r:embed="rId2"/>
          <a:stretch>
            <a:fillRect/>
          </a:stretch>
        </p:blipFill>
        <p:spPr>
          <a:xfrm>
            <a:off x="1186703" y="1980637"/>
            <a:ext cx="5375462" cy="4560282"/>
          </a:xfrm>
          <a:prstGeom prst="rect">
            <a:avLst/>
          </a:prstGeom>
        </p:spPr>
      </p:pic>
    </p:spTree>
    <p:extLst>
      <p:ext uri="{BB962C8B-B14F-4D97-AF65-F5344CB8AC3E}">
        <p14:creationId xmlns:p14="http://schemas.microsoft.com/office/powerpoint/2010/main" val="3648722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2609CD4-6227-48B8-9793-1D6820AFBF70}"/>
              </a:ext>
            </a:extLst>
          </p:cNvPr>
          <p:cNvSpPr>
            <a:spLocks noGrp="1"/>
          </p:cNvSpPr>
          <p:nvPr>
            <p:ph idx="1"/>
          </p:nvPr>
        </p:nvSpPr>
        <p:spPr/>
        <p:txBody>
          <a:bodyPr/>
          <a:lstStyle/>
          <a:p>
            <a:r>
              <a:rPr lang="en-US" altLang="zh-CN" dirty="0"/>
              <a:t>2</a:t>
            </a:r>
            <a:r>
              <a:rPr lang="zh-CN" altLang="en-US" dirty="0"/>
              <a:t>、</a:t>
            </a:r>
            <a:r>
              <a:rPr lang="zh-CN" altLang="en-US" sz="2400" dirty="0"/>
              <a:t>查询中转次数最少路径：任意输入两个地点，输出两地点间一条中转次数最少的路线。利用图的广度搜索遍历算法</a:t>
            </a:r>
            <a:r>
              <a:rPr lang="en-US" altLang="zh-CN" sz="2400" dirty="0"/>
              <a:t>BFS</a:t>
            </a:r>
            <a:r>
              <a:rPr lang="zh-CN" altLang="en-US" sz="2400" dirty="0"/>
              <a:t>，用队列将要遍历的地点存起来，通过对队列的操作得到中转次数最少的路线</a:t>
            </a:r>
          </a:p>
          <a:p>
            <a:endParaRPr lang="zh-CN" altLang="en-US" dirty="0"/>
          </a:p>
          <a:p>
            <a:endParaRPr lang="zh-CN" altLang="en-US" dirty="0"/>
          </a:p>
        </p:txBody>
      </p:sp>
      <p:sp>
        <p:nvSpPr>
          <p:cNvPr id="3" name="标题 2">
            <a:extLst>
              <a:ext uri="{FF2B5EF4-FFF2-40B4-BE49-F238E27FC236}">
                <a16:creationId xmlns:a16="http://schemas.microsoft.com/office/drawing/2014/main" id="{5964DE5D-0031-41CA-A7C1-2EA0F6DCE24A}"/>
              </a:ext>
            </a:extLst>
          </p:cNvPr>
          <p:cNvSpPr>
            <a:spLocks noGrp="1"/>
          </p:cNvSpPr>
          <p:nvPr>
            <p:ph type="title"/>
          </p:nvPr>
        </p:nvSpPr>
        <p:spPr>
          <a:xfrm>
            <a:off x="513620" y="91141"/>
            <a:ext cx="5074380" cy="412750"/>
          </a:xfrm>
        </p:spPr>
        <p:txBody>
          <a:bodyPr/>
          <a:lstStyle/>
          <a:p>
            <a:r>
              <a:rPr lang="zh-CN" altLang="en-US" dirty="0"/>
              <a:t>主要功能实现</a:t>
            </a:r>
          </a:p>
        </p:txBody>
      </p:sp>
      <p:pic>
        <p:nvPicPr>
          <p:cNvPr id="4" name="图片 3">
            <a:extLst>
              <a:ext uri="{FF2B5EF4-FFF2-40B4-BE49-F238E27FC236}">
                <a16:creationId xmlns:a16="http://schemas.microsoft.com/office/drawing/2014/main" id="{14E1A0A5-52B5-477C-9FF8-CD6880D71424}"/>
              </a:ext>
            </a:extLst>
          </p:cNvPr>
          <p:cNvPicPr>
            <a:picLocks noChangeAspect="1"/>
          </p:cNvPicPr>
          <p:nvPr/>
        </p:nvPicPr>
        <p:blipFill>
          <a:blip r:embed="rId2"/>
          <a:stretch>
            <a:fillRect/>
          </a:stretch>
        </p:blipFill>
        <p:spPr>
          <a:xfrm>
            <a:off x="1358451" y="2099488"/>
            <a:ext cx="5169946" cy="4522376"/>
          </a:xfrm>
          <a:prstGeom prst="rect">
            <a:avLst/>
          </a:prstGeom>
        </p:spPr>
      </p:pic>
    </p:spTree>
    <p:extLst>
      <p:ext uri="{BB962C8B-B14F-4D97-AF65-F5344CB8AC3E}">
        <p14:creationId xmlns:p14="http://schemas.microsoft.com/office/powerpoint/2010/main" val="1004416018"/>
      </p:ext>
    </p:extLst>
  </p:cSld>
  <p:clrMapOvr>
    <a:masterClrMapping/>
  </p:clrMapOvr>
</p:sld>
</file>

<file path=ppt/theme/theme1.xml><?xml version="1.0" encoding="utf-8"?>
<a:theme xmlns:a="http://schemas.openxmlformats.org/drawingml/2006/main" name="CNU 封面​​">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NU 一级目录">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NU 二级目录过渡页">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NU 正文页">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NU 致谢页">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2505</TotalTime>
  <Words>725</Words>
  <Application>Microsoft Office PowerPoint</Application>
  <PresentationFormat>宽屏</PresentationFormat>
  <Paragraphs>50</Paragraphs>
  <Slides>16</Slides>
  <Notes>0</Notes>
  <HiddenSlides>0</HiddenSlides>
  <MMClips>0</MMClips>
  <ScaleCrop>false</ScaleCrop>
  <HeadingPairs>
    <vt:vector size="6" baseType="variant">
      <vt:variant>
        <vt:lpstr>已用的字体</vt:lpstr>
      </vt:variant>
      <vt:variant>
        <vt:i4>5</vt:i4>
      </vt:variant>
      <vt:variant>
        <vt:lpstr>主题</vt:lpstr>
      </vt:variant>
      <vt:variant>
        <vt:i4>5</vt:i4>
      </vt:variant>
      <vt:variant>
        <vt:lpstr>幻灯片标题</vt:lpstr>
      </vt:variant>
      <vt:variant>
        <vt:i4>16</vt:i4>
      </vt:variant>
    </vt:vector>
  </HeadingPairs>
  <TitlesOfParts>
    <vt:vector size="26" baseType="lpstr">
      <vt:lpstr>等线</vt:lpstr>
      <vt:lpstr>黑体</vt:lpstr>
      <vt:lpstr>隶书</vt:lpstr>
      <vt:lpstr>微软雅黑</vt:lpstr>
      <vt:lpstr>Arial</vt:lpstr>
      <vt:lpstr>CNU 封面​​</vt:lpstr>
      <vt:lpstr>CNU 一级目录</vt:lpstr>
      <vt:lpstr>CNU 二级目录过渡页</vt:lpstr>
      <vt:lpstr>CNU 正文页</vt:lpstr>
      <vt:lpstr>CNU 致谢页</vt:lpstr>
      <vt:lpstr>重庆师范大学校园导航系统</vt:lpstr>
      <vt:lpstr>PowerPoint 演示文稿</vt:lpstr>
      <vt:lpstr>PowerPoint 演示文稿</vt:lpstr>
      <vt:lpstr>设计目的与意义</vt:lpstr>
      <vt:lpstr>PowerPoint 演示文稿</vt:lpstr>
      <vt:lpstr>需求分析</vt:lpstr>
      <vt:lpstr>PowerPoint 演示文稿</vt:lpstr>
      <vt:lpstr>主要功能实现</vt:lpstr>
      <vt:lpstr>主要功能实现</vt:lpstr>
      <vt:lpstr>主要功能实现</vt:lpstr>
      <vt:lpstr>主要功能实现</vt:lpstr>
      <vt:lpstr>PowerPoint 演示文稿</vt:lpstr>
      <vt:lpstr>遇到的困难及解决办法</vt:lpstr>
      <vt:lpstr>PowerPoint 演示文稿</vt:lpstr>
      <vt:lpstr>总结与反思</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工作汇报类模板 设计稿</dc:title>
  <dc:creator>黄 兴</dc:creator>
  <cp:lastModifiedBy>zhang hai</cp:lastModifiedBy>
  <cp:revision>146</cp:revision>
  <dcterms:created xsi:type="dcterms:W3CDTF">2020-11-15T07:16:23Z</dcterms:created>
  <dcterms:modified xsi:type="dcterms:W3CDTF">2022-01-07T08:02:38Z</dcterms:modified>
</cp:coreProperties>
</file>